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7"/>
  </p:handoutMasterIdLst>
  <p:sldIdLst>
    <p:sldId id="256" r:id="rId5"/>
    <p:sldId id="289" r:id="rId6"/>
    <p:sldId id="290" r:id="rId7"/>
    <p:sldId id="257" r:id="rId8"/>
    <p:sldId id="264" r:id="rId9"/>
    <p:sldId id="269" r:id="rId10"/>
    <p:sldId id="293" r:id="rId11"/>
    <p:sldId id="258" r:id="rId12"/>
    <p:sldId id="268" r:id="rId13"/>
    <p:sldId id="265" r:id="rId14"/>
    <p:sldId id="262" r:id="rId15"/>
    <p:sldId id="270" r:id="rId16"/>
    <p:sldId id="278" r:id="rId17"/>
    <p:sldId id="275" r:id="rId18"/>
    <p:sldId id="294" r:id="rId19"/>
    <p:sldId id="295" r:id="rId20"/>
    <p:sldId id="277" r:id="rId21"/>
    <p:sldId id="281" r:id="rId22"/>
    <p:sldId id="296" r:id="rId23"/>
    <p:sldId id="287" r:id="rId24"/>
    <p:sldId id="291" r:id="rId25"/>
    <p:sldId id="28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50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ADB1A3-C52D-417B-96A1-6685520F0B4B}" type="datetimeFigureOut">
              <a:rPr lang="en-US" smtClean="0"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34585-4FA3-410F-9D78-355AA59A4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047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51AE84-254A-45A7-8022-0F952A747415}" type="datetimeFigureOut">
              <a:rPr lang="en-US" smtClean="0"/>
              <a:pPr/>
              <a:t>4/3/2017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775D70-4C62-4478-9A78-1138FFA7A0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entrez/query.fcgi?db=pubmed&amp;cmd=Retrieve&amp;dopt=AbstractPlus&amp;list_uids=16754843&amp;query_hl=4&amp;itool=pubmed_docsu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bmd.com/brain/autism/autism-spectrum-disorders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zy0135584\Desktop\Living-with-Autism-Event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Sign &amp; symptom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Deficit in social interaction.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Deficit verbal &amp; non verbal communication.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Repetitive behavior or interests.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Unusual response to sensory stimulation 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Delay development 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zy0135584\Desktop\early-signs-of-autism-141103-2_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1"/>
            <a:ext cx="7772400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l">
              <a:buNone/>
            </a:pPr>
            <a:r>
              <a:rPr lang="en-US" dirty="0" smtClean="0"/>
              <a:t>This is what most people think of when they hear the word "autism." It refers to problems with social interactions, communication, and imaginative play in children younger than 3 years.</a:t>
            </a:r>
          </a:p>
          <a:p>
            <a:pPr algn="l">
              <a:buNone/>
            </a:pP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b="1" smtClean="0"/>
              <a:t>Autistic disorder</a:t>
            </a:r>
            <a:endParaRPr lang="ar-JO" dirty="0"/>
          </a:p>
        </p:txBody>
      </p:sp>
      <p:pic>
        <p:nvPicPr>
          <p:cNvPr id="1026" name="Picture 2" descr="C:\Users\mohammad\Desktop\imagesft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3962400"/>
            <a:ext cx="5334000" cy="266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838200"/>
            <a:ext cx="64008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FF0000"/>
                </a:solidFill>
                <a:latin typeface="Algerian" pitchFamily="82" charset="0"/>
              </a:rPr>
              <a:t>Autism may be caused by: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66800"/>
            <a:ext cx="9829800" cy="4267200"/>
          </a:xfrm>
        </p:spPr>
        <p:txBody>
          <a:bodyPr/>
          <a:lstStyle/>
          <a:p>
            <a:pPr algn="l"/>
            <a:endParaRPr lang="en-US" sz="4000" dirty="0" smtClean="0">
              <a:solidFill>
                <a:schemeClr val="tx1"/>
              </a:solidFill>
            </a:endParaRP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1]Genetic ..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2]</a:t>
            </a:r>
            <a:r>
              <a:rPr lang="en-US" sz="4000" dirty="0" err="1" smtClean="0">
                <a:solidFill>
                  <a:schemeClr val="tx1"/>
                </a:solidFill>
              </a:rPr>
              <a:t>perinatal</a:t>
            </a:r>
            <a:r>
              <a:rPr lang="en-US" sz="4000" dirty="0" smtClean="0">
                <a:solidFill>
                  <a:schemeClr val="tx1"/>
                </a:solidFill>
              </a:rPr>
              <a:t> influences..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3]physiological implication ..</a:t>
            </a:r>
          </a:p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4]neurological implication..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  <a:p>
            <a:pPr algn="l"/>
            <a:endParaRPr lang="en-US" dirty="0"/>
          </a:p>
          <a:p>
            <a:pPr algn="l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The Diagnosing takes two steps: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Developmental Screening</a:t>
            </a:r>
          </a:p>
          <a:p>
            <a:endParaRPr lang="en-US" dirty="0" smtClean="0"/>
          </a:p>
          <a:p>
            <a:r>
              <a:rPr lang="en-US" dirty="0" smtClean="0"/>
              <a:t>Comprehensive Diagnostic Evaluation</a:t>
            </a:r>
          </a:p>
          <a:p>
            <a:pPr>
              <a:buNone/>
            </a:pP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219200"/>
          </a:xfrm>
        </p:spPr>
        <p:txBody>
          <a:bodyPr/>
          <a:lstStyle/>
          <a:p>
            <a:pPr algn="ctr"/>
            <a:r>
              <a:rPr b="1" spc="20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Screening and diagnosis</a:t>
            </a:r>
            <a:endParaRPr lang="ar-JO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Developmental Screening 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2400" dirty="0" smtClean="0"/>
              <a:t>During developmental screening the doctor might ask the parent some questions or talk and play with the child during an exam to see how she learns, speaks, behaves, and moves. A delay in any of these areas could be a sign of a problem.</a:t>
            </a:r>
          </a:p>
          <a:p>
            <a:endParaRPr lang="en-US" sz="2400" dirty="0" smtClean="0"/>
          </a:p>
          <a:p>
            <a:r>
              <a:rPr lang="en-US" sz="2400" dirty="0" smtClean="0"/>
              <a:t>during regular well-child doctor visits at:</a:t>
            </a:r>
          </a:p>
          <a:p>
            <a:r>
              <a:rPr lang="en-US" sz="1800" dirty="0" smtClean="0"/>
              <a:t>9 months</a:t>
            </a:r>
          </a:p>
          <a:p>
            <a:r>
              <a:rPr lang="en-US" sz="1800" dirty="0" smtClean="0"/>
              <a:t>18 months</a:t>
            </a:r>
          </a:p>
          <a:p>
            <a:r>
              <a:rPr lang="en-US" sz="1800" dirty="0" smtClean="0"/>
              <a:t>24 or 30 months</a:t>
            </a:r>
          </a:p>
          <a:p>
            <a:r>
              <a:rPr lang="en-US" sz="1800" dirty="0" smtClean="0"/>
              <a:t>18 months</a:t>
            </a:r>
          </a:p>
          <a:p>
            <a:r>
              <a:rPr lang="en-US" sz="1800" dirty="0" smtClean="0"/>
              <a:t>24 months</a:t>
            </a:r>
          </a:p>
          <a:p>
            <a:endParaRPr lang="en-US" sz="1800" dirty="0" smtClean="0"/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Comprehensive Diagnostic Evaluation: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thorough review may include looking at the child’s behavior and development and interviewing the parents. It may also include a hearing and vision screening, genetic testing, neurological testing, and other medical testing.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5626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2800" b="1" u="sng" dirty="0" smtClean="0">
                <a:solidFill>
                  <a:srgbClr val="7030A0"/>
                </a:solidFill>
              </a:rPr>
              <a:t>Initial assessment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 medical history of the mother’s pregnancy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review of developmental milestones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eating and sleeping habits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coordination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sensory challenges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any family history of developmental disorders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any family history of genetic and metabolic disorders</a:t>
            </a:r>
          </a:p>
          <a:p>
            <a:pPr algn="l"/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routine lab tests</a:t>
            </a:r>
          </a:p>
          <a:p>
            <a:pPr algn="l"/>
            <a:endParaRPr lang="ar-JO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Nursing diagnosis: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867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1.Impaired social interaction.</a:t>
            </a:r>
          </a:p>
          <a:p>
            <a:pPr>
              <a:buNone/>
            </a:pPr>
            <a:r>
              <a:rPr lang="en-US" sz="3200" dirty="0" smtClean="0"/>
              <a:t>2.Impaired in verbal in communication.</a:t>
            </a:r>
          </a:p>
          <a:p>
            <a:pPr>
              <a:buNone/>
            </a:pPr>
            <a:r>
              <a:rPr lang="en-US" sz="3200" dirty="0" smtClean="0"/>
              <a:t>3.Ineffective relation ship.</a:t>
            </a:r>
          </a:p>
          <a:p>
            <a:pPr>
              <a:buNone/>
            </a:pPr>
            <a:r>
              <a:rPr lang="en-US" sz="3200" dirty="0" smtClean="0"/>
              <a:t>4.Ineffective role performance.</a:t>
            </a:r>
          </a:p>
          <a:p>
            <a:pPr>
              <a:buNone/>
            </a:pPr>
            <a:r>
              <a:rPr lang="en-US" sz="3200" dirty="0" smtClean="0"/>
              <a:t>5.RISK FOR DELAYED DEVELOPMENT.</a:t>
            </a:r>
          </a:p>
          <a:p>
            <a:pPr>
              <a:buNone/>
            </a:pPr>
            <a:endParaRPr lang="en-US" sz="4600" dirty="0" smtClean="0"/>
          </a:p>
          <a:p>
            <a:pPr>
              <a:buNone/>
            </a:pPr>
            <a:endParaRPr lang="en-US" sz="4600" dirty="0" smtClean="0"/>
          </a:p>
          <a:p>
            <a:pPr>
              <a:buNone/>
            </a:pPr>
            <a:endParaRPr lang="en-US" sz="4600" dirty="0" smtClean="0"/>
          </a:p>
          <a:p>
            <a:pPr>
              <a:buNone/>
            </a:pPr>
            <a:endParaRPr lang="en-US" sz="4600" dirty="0"/>
          </a:p>
          <a:p>
            <a:pPr>
              <a:buNone/>
            </a:pPr>
            <a:endParaRPr lang="en-US" sz="4600" dirty="0" smtClean="0"/>
          </a:p>
          <a:p>
            <a:pPr>
              <a:buNone/>
            </a:pPr>
            <a:endParaRPr lang="en-US" sz="4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Nursing role in caring with autistic patents 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smtClean="0"/>
              <a:t>Understand Autism Spectrum Disorder .</a:t>
            </a:r>
          </a:p>
          <a:p>
            <a:r>
              <a:rPr lang="en-US" sz="2800" b="1" dirty="0" smtClean="0"/>
              <a:t>Encourage Family Involvement .</a:t>
            </a:r>
          </a:p>
          <a:p>
            <a:r>
              <a:rPr lang="en-US" sz="2800" b="1" dirty="0" smtClean="0"/>
              <a:t>Determine the Best Method of Communication .</a:t>
            </a:r>
          </a:p>
          <a:p>
            <a:r>
              <a:rPr lang="en-US" sz="2800" b="1" dirty="0" smtClean="0"/>
              <a:t>Challenged by Change .</a:t>
            </a:r>
          </a:p>
          <a:p>
            <a:r>
              <a:rPr lang="en-US" sz="2800" b="1" dirty="0" smtClean="0"/>
              <a:t>Use Consistent Caregivers .</a:t>
            </a:r>
          </a:p>
          <a:p>
            <a:r>
              <a:rPr lang="en-US" sz="2800" b="1" dirty="0" smtClean="0"/>
              <a:t>Create a Safe Environment .</a:t>
            </a:r>
          </a:p>
          <a:p>
            <a:r>
              <a:rPr lang="en-US" sz="2800" b="1" dirty="0" smtClean="0"/>
              <a:t>Identify Emotional Disturbances and Establish a Reward System .</a:t>
            </a:r>
          </a:p>
          <a:p>
            <a:r>
              <a:rPr lang="en-US" sz="2800" b="1" dirty="0" smtClean="0"/>
              <a:t>Support the Family and Encourage Them to Stay .</a:t>
            </a:r>
          </a:p>
          <a:p>
            <a:endParaRPr lang="en-US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35732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7158" y="1714488"/>
            <a:ext cx="8358246" cy="457203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en-US" b="1" dirty="0" smtClean="0">
                <a:solidFill>
                  <a:schemeClr val="tx1"/>
                </a:solidFill>
              </a:rPr>
              <a:t>*Objective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*Definition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*Signs and symptoms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*Causes 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*Screening and diagnosis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*Nurses role in dealing with autism kids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*Summary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*Conclusion </a:t>
            </a:r>
          </a:p>
          <a:p>
            <a:pPr algn="l"/>
            <a:r>
              <a:rPr lang="en-US" b="1" dirty="0" smtClean="0">
                <a:solidFill>
                  <a:schemeClr val="tx1"/>
                </a:solidFill>
              </a:rPr>
              <a:t>*references</a:t>
            </a:r>
          </a:p>
          <a:p>
            <a:pPr algn="l"/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00"/>
            <a:ext cx="8229600" cy="2362200"/>
          </a:xfrm>
        </p:spPr>
        <p:txBody>
          <a:bodyPr>
            <a:noAutofit/>
          </a:bodyPr>
          <a:lstStyle/>
          <a:p>
            <a: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Summary</a:t>
            </a:r>
            <a:br>
              <a:rPr lang="en-US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endParaRPr lang="ar-JO" sz="8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The family and nurse should supported the patient with autism and motivate him to promote the social interactions and communication with others , and the community should provide a special care centers for them . </a:t>
            </a:r>
            <a:endParaRPr lang="ar-S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hlinkClick r:id="rId2"/>
              </a:rPr>
              <a:t>-Lord C, </a:t>
            </a:r>
            <a:r>
              <a:rPr lang="en-US" dirty="0" err="1" smtClean="0">
                <a:hlinkClick r:id="rId2"/>
              </a:rPr>
              <a:t>Risi</a:t>
            </a:r>
            <a:r>
              <a:rPr lang="en-US" dirty="0" smtClean="0">
                <a:hlinkClick r:id="rId2"/>
              </a:rPr>
              <a:t> S, </a:t>
            </a:r>
            <a:r>
              <a:rPr lang="en-US" dirty="0" err="1" smtClean="0">
                <a:hlinkClick r:id="rId2"/>
              </a:rPr>
              <a:t>DiLavore</a:t>
            </a:r>
            <a:r>
              <a:rPr lang="en-US" dirty="0" smtClean="0">
                <a:hlinkClick r:id="rId2"/>
              </a:rPr>
              <a:t> PS, </a:t>
            </a:r>
            <a:r>
              <a:rPr lang="en-US" dirty="0" err="1" smtClean="0">
                <a:hlinkClick r:id="rId2"/>
              </a:rPr>
              <a:t>Shulman</a:t>
            </a:r>
            <a:r>
              <a:rPr lang="en-US" dirty="0" smtClean="0">
                <a:hlinkClick r:id="rId2"/>
              </a:rPr>
              <a:t> C, </a:t>
            </a:r>
            <a:r>
              <a:rPr lang="en-US" dirty="0" err="1" smtClean="0">
                <a:hlinkClick r:id="rId2"/>
              </a:rPr>
              <a:t>Thurm</a:t>
            </a:r>
            <a:r>
              <a:rPr lang="en-US" dirty="0" smtClean="0">
                <a:hlinkClick r:id="rId2"/>
              </a:rPr>
              <a:t> A, Pickles A.</a:t>
            </a:r>
            <a:r>
              <a:rPr lang="en-US" dirty="0" smtClean="0"/>
              <a:t> Autism from 2 to 9 years of age. Arch Gen Psychiatry. 2006 Jun;63(6):694-701.</a:t>
            </a:r>
          </a:p>
          <a:p>
            <a:pPr>
              <a:buNone/>
            </a:pPr>
            <a:r>
              <a:rPr lang="en-US" dirty="0" smtClean="0"/>
              <a:t>-http://www.medscape.com .</a:t>
            </a:r>
          </a:p>
          <a:p>
            <a:pPr>
              <a:buNone/>
            </a:pPr>
            <a:r>
              <a:rPr lang="en-US" dirty="0" smtClean="0"/>
              <a:t>- https://www.cdc.gov</a:t>
            </a:r>
          </a:p>
          <a:p>
            <a:pPr algn="l">
              <a:buNone/>
            </a:pPr>
            <a:endParaRPr lang="en-US" dirty="0" smtClean="0"/>
          </a:p>
          <a:p>
            <a:pPr algn="l">
              <a:buNone/>
            </a:pPr>
            <a:endParaRPr lang="ar-JO" dirty="0" smtClean="0"/>
          </a:p>
          <a:p>
            <a:pPr algn="l">
              <a:buNone/>
            </a:pPr>
            <a:endParaRPr lang="ar-JO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Referance</a:t>
            </a:r>
            <a:endParaRPr lang="ar-J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this presentation ,student will be able to :</a:t>
            </a:r>
          </a:p>
          <a:p>
            <a:r>
              <a:rPr lang="en-US" dirty="0" smtClean="0"/>
              <a:t>Define ASD and autistic </a:t>
            </a:r>
            <a:r>
              <a:rPr lang="en-US" dirty="0" err="1" smtClean="0"/>
              <a:t>disorser</a:t>
            </a:r>
            <a:endParaRPr lang="en-US" dirty="0" smtClean="0"/>
          </a:p>
          <a:p>
            <a:r>
              <a:rPr lang="en-US" dirty="0" smtClean="0"/>
              <a:t>Know the signs and symptoms</a:t>
            </a:r>
          </a:p>
          <a:p>
            <a:r>
              <a:rPr lang="en-US" dirty="0" smtClean="0"/>
              <a:t>Identify community health nurses role in dealing with autism kids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zy0135584\Desktop\autism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8392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172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Autism Spectrum Disorders</a:t>
            </a:r>
          </a:p>
          <a:p>
            <a:pPr algn="ctr">
              <a:buNone/>
            </a:pPr>
            <a:endParaRPr lang="en-US" b="1" dirty="0" smtClean="0"/>
          </a:p>
          <a:p>
            <a:pPr>
              <a:buNone/>
            </a:pPr>
            <a:r>
              <a:rPr lang="en-US" sz="2600" dirty="0" smtClean="0"/>
              <a:t>A group of disorders that are characterized by</a:t>
            </a:r>
          </a:p>
          <a:p>
            <a:pPr>
              <a:buNone/>
            </a:pPr>
            <a:r>
              <a:rPr lang="en-US" sz="2600" dirty="0" smtClean="0"/>
              <a:t>impairment in several areas of development, including</a:t>
            </a:r>
          </a:p>
          <a:p>
            <a:pPr>
              <a:buNone/>
            </a:pPr>
            <a:r>
              <a:rPr lang="en-US" sz="2600" dirty="0" smtClean="0"/>
              <a:t>social interaction skills and interpersonal communication.</a:t>
            </a:r>
          </a:p>
          <a:p>
            <a:pPr>
              <a:buNone/>
            </a:pPr>
            <a:r>
              <a:rPr lang="en-US" sz="2600" dirty="0" smtClean="0"/>
              <a:t>Tend to occur in young children and may diagnosed as early as 18 month of age 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33400"/>
            <a:ext cx="6400800" cy="4419600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Autism vs. ASD</a:t>
            </a:r>
          </a:p>
          <a:p>
            <a:endParaRPr lang="en-US" sz="2800" dirty="0" smtClean="0">
              <a:solidFill>
                <a:schemeClr val="tx1"/>
              </a:solidFill>
            </a:endParaRPr>
          </a:p>
          <a:p>
            <a:r>
              <a:rPr lang="en-US" sz="2800" dirty="0" smtClean="0">
                <a:solidFill>
                  <a:schemeClr val="tx1"/>
                </a:solidFill>
              </a:rPr>
              <a:t>Autism is just one syndrome that now falls under the heading of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autism spectrum disorders</a:t>
            </a:r>
            <a:r>
              <a:rPr lang="en-US" sz="2800" dirty="0" smtClean="0">
                <a:solidFill>
                  <a:schemeClr val="tx1"/>
                </a:solidFill>
              </a:rPr>
              <a:t>.  Previous disorders that are now classified under the umbrella diagnosis of  ASD or a social communication disorder include:</a:t>
            </a:r>
          </a:p>
          <a:p>
            <a:endParaRPr lang="ar-JO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Included in this category are:-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 autistic disorder</a:t>
            </a:r>
          </a:p>
          <a:p>
            <a:r>
              <a:rPr lang="en-US" dirty="0" err="1" smtClean="0"/>
              <a:t>Asperger</a:t>
            </a:r>
            <a:r>
              <a:rPr lang="en-US" dirty="0" smtClean="0"/>
              <a:t> syndrome .</a:t>
            </a:r>
          </a:p>
          <a:p>
            <a:r>
              <a:rPr lang="en-US" dirty="0" smtClean="0"/>
              <a:t>Childhood disintegrative disorder.</a:t>
            </a:r>
            <a:r>
              <a:rPr lang="en-US" b="1" dirty="0" smtClean="0"/>
              <a:t> </a:t>
            </a:r>
          </a:p>
          <a:p>
            <a:r>
              <a:rPr lang="en-US" dirty="0" smtClean="0"/>
              <a:t>Pervasive development disorder, not otherwise specified (PDD-NOS 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nzy0135584\Desktop\2016015696378305559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"/>
            <a:ext cx="8382000" cy="6248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JO" dirty="0" smtClean="0"/>
              <a:t>إحصائيات في الأردن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>
              <a:buNone/>
            </a:pPr>
            <a:r>
              <a:rPr lang="ar-JO" dirty="0" smtClean="0"/>
              <a:t>يؤكد اختصاصي علاج مرض التوحد في الجامعة الأردنية الدكتور رائد الشيخ </a:t>
            </a:r>
            <a:r>
              <a:rPr lang="ar-JO" dirty="0" err="1" smtClean="0"/>
              <a:t>ذيب</a:t>
            </a:r>
            <a:r>
              <a:rPr lang="ar-JO" dirty="0" smtClean="0"/>
              <a:t> أنه لا يوجد </a:t>
            </a:r>
            <a:r>
              <a:rPr lang="ar-JO" dirty="0" err="1" smtClean="0"/>
              <a:t>احصائيات</a:t>
            </a:r>
            <a:r>
              <a:rPr lang="ar-JO" dirty="0" smtClean="0"/>
              <a:t> دقيقة حول عدد المصابين بهذا المرض في المملكة، مقدرا العدد بين 7500 و8 </a:t>
            </a:r>
            <a:r>
              <a:rPr lang="ar-JO" dirty="0" err="1" smtClean="0"/>
              <a:t>الاف</a:t>
            </a:r>
            <a:r>
              <a:rPr lang="ar-JO" dirty="0" smtClean="0"/>
              <a:t> مصاب، "معظمهم في بيوت ذويهم لا يتلقون الخدمات المناسبة للعلاج، بالإضافة إلى أن بعضهم يتلقى العلاج في مراكز الإعاقة العقلية، والتي لا تلبي احتياجاتهم، ولا تنمي قدراتهم".</a:t>
            </a:r>
            <a:br>
              <a:rPr lang="ar-JO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C03F99-C160-4003-BA09-7F74786B80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EB69147-EF88-4D04-A309-50CC2FBDD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B60BEAB7-DCE6-4F1F-A984-6DB4A1F12963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252</TotalTime>
  <Words>639</Words>
  <Application>Microsoft Office PowerPoint</Application>
  <PresentationFormat>On-screen Show (4:3)</PresentationFormat>
  <Paragraphs>107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Calibri</vt:lpstr>
      <vt:lpstr>Times New Roman</vt:lpstr>
      <vt:lpstr>Office Theme</vt:lpstr>
      <vt:lpstr>PowerPoint Presentation</vt:lpstr>
      <vt:lpstr>outline</vt:lpstr>
      <vt:lpstr>Objective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إحصائيات في الأردن </vt:lpstr>
      <vt:lpstr>Sign &amp; symptom</vt:lpstr>
      <vt:lpstr>PowerPoint Presentation</vt:lpstr>
      <vt:lpstr>Autistic disorder</vt:lpstr>
      <vt:lpstr>Autism may be caused by:  </vt:lpstr>
      <vt:lpstr>Screening and diagnosis</vt:lpstr>
      <vt:lpstr>Developmental Screening : </vt:lpstr>
      <vt:lpstr>Comprehensive Diagnostic Evaluation:</vt:lpstr>
      <vt:lpstr>PowerPoint Presentation</vt:lpstr>
      <vt:lpstr>Nursing diagnosis: </vt:lpstr>
      <vt:lpstr>Nursing role in caring with autistic patents :</vt:lpstr>
      <vt:lpstr>Summary </vt:lpstr>
      <vt:lpstr>Conclusion </vt:lpstr>
      <vt:lpstr>Referance</vt:lpstr>
    </vt:vector>
  </TitlesOfParts>
  <Company>ju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cc</dc:creator>
  <cp:lastModifiedBy>Abeer Shaheen</cp:lastModifiedBy>
  <cp:revision>33</cp:revision>
  <dcterms:created xsi:type="dcterms:W3CDTF">2016-10-06T06:30:50Z</dcterms:created>
  <dcterms:modified xsi:type="dcterms:W3CDTF">2017-04-03T11:29:15Z</dcterms:modified>
</cp:coreProperties>
</file>