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F7A-BFFA-4140-9F5A-460B6D18D2BD}" type="datetimeFigureOut">
              <a:rPr lang="ar-JO" smtClean="0"/>
              <a:t>08/11/1430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CA50-04F3-4EAF-84F3-E25325EC28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F7A-BFFA-4140-9F5A-460B6D18D2BD}" type="datetimeFigureOut">
              <a:rPr lang="ar-JO" smtClean="0"/>
              <a:t>08/11/1430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CA50-04F3-4EAF-84F3-E25325EC28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F7A-BFFA-4140-9F5A-460B6D18D2BD}" type="datetimeFigureOut">
              <a:rPr lang="ar-JO" smtClean="0"/>
              <a:t>08/11/1430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CA50-04F3-4EAF-84F3-E25325EC28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F7A-BFFA-4140-9F5A-460B6D18D2BD}" type="datetimeFigureOut">
              <a:rPr lang="ar-JO" smtClean="0"/>
              <a:t>08/11/1430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CA50-04F3-4EAF-84F3-E25325EC28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F7A-BFFA-4140-9F5A-460B6D18D2BD}" type="datetimeFigureOut">
              <a:rPr lang="ar-JO" smtClean="0"/>
              <a:t>08/11/1430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CA50-04F3-4EAF-84F3-E25325EC28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F7A-BFFA-4140-9F5A-460B6D18D2BD}" type="datetimeFigureOut">
              <a:rPr lang="ar-JO" smtClean="0"/>
              <a:t>08/11/1430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CA50-04F3-4EAF-84F3-E25325EC28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F7A-BFFA-4140-9F5A-460B6D18D2BD}" type="datetimeFigureOut">
              <a:rPr lang="ar-JO" smtClean="0"/>
              <a:t>08/11/1430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CA50-04F3-4EAF-84F3-E25325EC28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F7A-BFFA-4140-9F5A-460B6D18D2BD}" type="datetimeFigureOut">
              <a:rPr lang="ar-JO" smtClean="0"/>
              <a:t>08/11/1430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CA50-04F3-4EAF-84F3-E25325EC28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F7A-BFFA-4140-9F5A-460B6D18D2BD}" type="datetimeFigureOut">
              <a:rPr lang="ar-JO" smtClean="0"/>
              <a:t>08/11/1430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CA50-04F3-4EAF-84F3-E25325EC28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F7A-BFFA-4140-9F5A-460B6D18D2BD}" type="datetimeFigureOut">
              <a:rPr lang="ar-JO" smtClean="0"/>
              <a:t>08/11/1430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CA50-04F3-4EAF-84F3-E25325EC28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F7A-BFFA-4140-9F5A-460B6D18D2BD}" type="datetimeFigureOut">
              <a:rPr lang="ar-JO" smtClean="0"/>
              <a:t>08/11/1430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CA50-04F3-4EAF-84F3-E25325EC28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5F7A-BFFA-4140-9F5A-460B6D18D2BD}" type="datetimeFigureOut">
              <a:rPr lang="ar-JO" smtClean="0"/>
              <a:t>08/11/1430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7CA50-04F3-4EAF-84F3-E25325EC2800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53" t="2588" r="3529"/>
          <a:stretch>
            <a:fillRect/>
          </a:stretch>
        </p:blipFill>
        <p:spPr bwMode="auto">
          <a:xfrm>
            <a:off x="1500166" y="124151"/>
            <a:ext cx="6215106" cy="662182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ImageCreateDate xmlns="http://schemas.microsoft.com/sharepoint/v3" xsi:nil="true"/>
    <Description xmlns="http://schemas.microsoft.com/sharepoint/v3" xsi:nil="true"/>
    <AlternateThumbnailUrl xmlns="http://schemas.microsoft.com/sharepoint/v3">
      <Url xsi:nil="true"/>
      <Description xsi:nil="true"/>
    </AlternateThumbnail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93FC9062E8653847B4524E6E31E5A0B5" ma:contentTypeVersion="6" ma:contentTypeDescription="Upload an image or a photograph." ma:contentTypeScope="" ma:versionID="50cb039dcda612c101df52bc7ca44f2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a9901effadbf8147ad47f7b5f3fc3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B2141-2C6D-463F-AE53-898673FDEB5E}"/>
</file>

<file path=customXml/itemProps2.xml><?xml version="1.0" encoding="utf-8"?>
<ds:datastoreItem xmlns:ds="http://schemas.openxmlformats.org/officeDocument/2006/customXml" ds:itemID="{3B8C94DA-CFC8-4B03-9550-7C759AF26347}"/>
</file>

<file path=customXml/itemProps3.xml><?xml version="1.0" encoding="utf-8"?>
<ds:datastoreItem xmlns:ds="http://schemas.openxmlformats.org/officeDocument/2006/customXml" ds:itemID="{EF13ED80-BA78-4CAC-934D-7346C37C213D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Pc1</dc:creator>
  <cp:keywords/>
  <cp:lastModifiedBy>Pc1</cp:lastModifiedBy>
  <cp:revision>1</cp:revision>
  <dcterms:created xsi:type="dcterms:W3CDTF">2009-10-26T17:38:18Z</dcterms:created>
  <dcterms:modified xsi:type="dcterms:W3CDTF">2009-10-26T17:40:28Z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0x0101020093FC9062E8653847B4524E6E31E5A0B5</vt:lpwstr>
  </property>
</Properties>
</file>