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7EC-1260-41EB-BD59-F8A19068A72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2EC7-74BD-4874-A449-E022808E8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7EC-1260-41EB-BD59-F8A19068A72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2EC7-74BD-4874-A449-E022808E8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7EC-1260-41EB-BD59-F8A19068A72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2EC7-74BD-4874-A449-E022808E8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7EC-1260-41EB-BD59-F8A19068A72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2EC7-74BD-4874-A449-E022808E8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7EC-1260-41EB-BD59-F8A19068A72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2EC7-74BD-4874-A449-E022808E8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7EC-1260-41EB-BD59-F8A19068A72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2EC7-74BD-4874-A449-E022808E8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7EC-1260-41EB-BD59-F8A19068A72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2EC7-74BD-4874-A449-E022808E8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7EC-1260-41EB-BD59-F8A19068A72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2EC7-74BD-4874-A449-E022808E8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7EC-1260-41EB-BD59-F8A19068A72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2EC7-74BD-4874-A449-E022808E8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7EC-1260-41EB-BD59-F8A19068A72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2EC7-74BD-4874-A449-E022808E8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7EC-1260-41EB-BD59-F8A19068A72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2EC7-74BD-4874-A449-E022808E8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337EC-1260-41EB-BD59-F8A19068A72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52EC7-74BD-4874-A449-E022808E8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38350" y="990600"/>
            <a:ext cx="18237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Example :-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3400" y="2133600"/>
            <a:ext cx="73914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Compute the total standard deviation , the standard error of the estimate , and the correlation coefficient for the date given below , with the least –sequins fit  y = 0.0714 + 0.839X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413510"/>
          <a:ext cx="6096000" cy="3627882"/>
        </p:xfrm>
        <a:graphic>
          <a:graphicData uri="http://schemas.openxmlformats.org/drawingml/2006/table">
            <a:tbl>
              <a:tblPr/>
              <a:tblGrid>
                <a:gridCol w="865559"/>
                <a:gridCol w="810841"/>
                <a:gridCol w="1534005"/>
                <a:gridCol w="2885595"/>
              </a:tblGrid>
              <a:tr h="396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Xi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Yi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(Yi-Y`)^2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(Yi-0.0719-0.839Xi)^2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0.5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8.58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0.169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2.5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.86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0.563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2.0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2.04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0.347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4.0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0.33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0.327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3.5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.0051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0.59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6.0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6.61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0.797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5.5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4.29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0.199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latin typeface="Calibri"/>
                          <a:ea typeface="Calibri"/>
                          <a:cs typeface="Arial"/>
                          <a:sym typeface="Symbol"/>
                        </a:rPr>
                        <a:t>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24.0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Calibri"/>
                          <a:ea typeface="Calibri"/>
                          <a:cs typeface="Arial"/>
                        </a:rPr>
                        <a:t>22.71(=Sr)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latin typeface="Calibri"/>
                          <a:ea typeface="Calibri"/>
                          <a:cs typeface="Arial"/>
                        </a:rPr>
                        <a:t>2.991(=St)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914400"/>
            <a:ext cx="7696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Solution :-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standard deviation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)= (St/(n-1))^0.5 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-(y`)^2/(n-1)) ^0.5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Y` = 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/(n) = 24/7=3.43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Sy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= (22.71 / (7-1))^0.5 = 1.95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standard error of the estimate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Sy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/x =(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Sr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/(n-2))^.05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57200" y="2010802"/>
            <a:ext cx="7467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(yi-a.-a1xi)^2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Sy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/x = 2.991((7-2)) ^0.5 = 0.774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correlation coefficient (r) =((St –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Sr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)/St)^0.5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= ((22.71-2.991)/22.71)^.05 = 0.932 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good fit (provided relation is linear)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85800" y="304800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linearization of nonlinear relationships 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linear regression should be used only linear relationships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057400"/>
            <a:ext cx="55816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8534400" cy="603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38200" y="1404372"/>
            <a:ext cx="6705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 (e)^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1*X…………………… take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for both sides of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equ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:-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(y)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(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 (e)^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1*X)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1) +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e^(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 *X)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1) +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1*X*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(e)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1) +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 *X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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(y)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1) +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 *X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                     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           ( intercept)      (slope)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8600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** y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*(X )^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 ………………………….. take 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838200"/>
            <a:ext cx="781050" cy="40957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5720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for both sides of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equ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log (y)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 log (x) + log(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838200" y="2448268"/>
            <a:ext cx="381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                  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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                 slope       intercept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28600" y="411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** y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 </a:t>
            </a:r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886200"/>
            <a:ext cx="571500" cy="590550"/>
          </a:xfrm>
          <a:prstGeom prst="rect">
            <a:avLst/>
          </a:prstGeom>
          <a:noFill/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362200" y="411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invert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equ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to become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800600"/>
            <a:ext cx="142875" cy="609600"/>
          </a:xfrm>
          <a:prstGeom prst="rect">
            <a:avLst/>
          </a:prstGeom>
          <a:noFill/>
        </p:spPr>
      </p:pic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800600"/>
            <a:ext cx="571500" cy="590550"/>
          </a:xfrm>
          <a:prstGeom prst="rect">
            <a:avLst/>
          </a:prstGeom>
          <a:noFill/>
        </p:spPr>
      </p:pic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800600"/>
            <a:ext cx="533400" cy="590550"/>
          </a:xfrm>
          <a:prstGeom prst="rect">
            <a:avLst/>
          </a:prstGeom>
          <a:noFill/>
        </p:spPr>
      </p:pic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4800600"/>
            <a:ext cx="533400" cy="571500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914400" y="502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=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209800" y="502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3352800" y="502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+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81000"/>
            <a:ext cx="142875" cy="609600"/>
          </a:xfrm>
          <a:prstGeom prst="rect">
            <a:avLst/>
          </a:prstGeom>
          <a:noFill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81000"/>
            <a:ext cx="266700" cy="590550"/>
          </a:xfrm>
          <a:prstGeom prst="rect">
            <a:avLst/>
          </a:prstGeom>
          <a:noFill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81000"/>
            <a:ext cx="161925" cy="571500"/>
          </a:xfrm>
          <a:prstGeom prst="rect">
            <a:avLst/>
          </a:prstGeom>
          <a:noFill/>
        </p:spPr>
      </p:pic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81000"/>
            <a:ext cx="266700" cy="571500"/>
          </a:xfrm>
          <a:prstGeom prst="rect">
            <a:avLst/>
          </a:prstGeom>
          <a:noFill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6200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=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67640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*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28600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+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2800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0960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        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      slope           intercept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04800" y="1905000"/>
            <a:ext cx="8229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example :-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the linearization of the power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equ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y=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* (X)^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yields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 log (y) = 1.75 log (x) – 0.300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find coefficients of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equ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:-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solution :-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by taking the log of both sides of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equ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log (y)= 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log (X) + log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log (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2) = -0.300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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= (10)^ -0.300 = 0.5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28600" y="541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= 1.75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  <a:tab pos="13144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y= 0.5 (x )^1.75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7A72B02F-4F0C-4DAF-B1EC-EBAACAEBA7F3}"/>
</file>

<file path=customXml/itemProps2.xml><?xml version="1.0" encoding="utf-8"?>
<ds:datastoreItem xmlns:ds="http://schemas.openxmlformats.org/officeDocument/2006/customXml" ds:itemID="{491D65BC-BA9D-4B17-BB9E-E601CD2C735D}"/>
</file>

<file path=customXml/itemProps3.xml><?xml version="1.0" encoding="utf-8"?>
<ds:datastoreItem xmlns:ds="http://schemas.openxmlformats.org/officeDocument/2006/customXml" ds:itemID="{9701F923-AFFA-4D58-843B-AAE5FD53688B}"/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468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abu lawi</dc:creator>
  <cp:lastModifiedBy>abu lawi</cp:lastModifiedBy>
  <cp:revision>13</cp:revision>
  <dcterms:created xsi:type="dcterms:W3CDTF">2012-02-22T19:33:02Z</dcterms:created>
  <dcterms:modified xsi:type="dcterms:W3CDTF">2012-02-24T18:20:45Z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