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 varScale="1">
        <p:scale>
          <a:sx n="64" d="100"/>
          <a:sy n="64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339E-36CC-4552-B473-7F42E6E047E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4F5A-684B-4594-A431-97D20489A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 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egression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87463" y="993775"/>
          <a:ext cx="6569075" cy="4870450"/>
        </p:xfrm>
        <a:graphic>
          <a:graphicData uri="http://schemas.openxmlformats.org/presentationml/2006/ole">
            <p:oleObj spid="_x0000_s92163" name="Document" r:id="rId3" imgW="6569117" imgH="487093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63625" y="641350"/>
          <a:ext cx="7016750" cy="5573713"/>
        </p:xfrm>
        <a:graphic>
          <a:graphicData uri="http://schemas.openxmlformats.org/presentationml/2006/ole">
            <p:oleObj spid="_x0000_s93186" name="Document" r:id="rId3" imgW="7016750" imgH="55818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6025" y="960438"/>
          <a:ext cx="6711950" cy="4935537"/>
        </p:xfrm>
        <a:graphic>
          <a:graphicData uri="http://schemas.openxmlformats.org/presentationml/2006/ole">
            <p:oleObj spid="_x0000_s95236" name="Document" r:id="rId3" imgW="6712691" imgH="493582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77938" y="1384300"/>
          <a:ext cx="6588125" cy="4087813"/>
        </p:xfrm>
        <a:graphic>
          <a:graphicData uri="http://schemas.openxmlformats.org/presentationml/2006/ole">
            <p:oleObj spid="_x0000_s96258" name="Document" r:id="rId3" imgW="6588188" imgH="40875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08088" y="750888"/>
          <a:ext cx="6694487" cy="5683250"/>
        </p:xfrm>
        <a:graphic>
          <a:graphicData uri="http://schemas.openxmlformats.org/presentationml/2006/ole">
            <p:oleObj spid="_x0000_s97285" name="Document" r:id="rId3" imgW="6731042" imgH="572968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87463" y="2003425"/>
          <a:ext cx="6569075" cy="2849563"/>
        </p:xfrm>
        <a:graphic>
          <a:graphicData uri="http://schemas.openxmlformats.org/presentationml/2006/ole">
            <p:oleObj spid="_x0000_s98306" name="Document" r:id="rId3" imgW="6569117" imgH="285024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90C17EBE-6988-4940-BCB1-09A3C78FBB09}"/>
</file>

<file path=customXml/itemProps2.xml><?xml version="1.0" encoding="utf-8"?>
<ds:datastoreItem xmlns:ds="http://schemas.openxmlformats.org/officeDocument/2006/customXml" ds:itemID="{4A819232-5BF2-4F99-91BF-7D5EA06968BF}"/>
</file>

<file path=customXml/itemProps3.xml><?xml version="1.0" encoding="utf-8"?>
<ds:datastoreItem xmlns:ds="http://schemas.openxmlformats.org/officeDocument/2006/customXml" ds:itemID="{E71C8959-917C-4470-AD35-596925F520B3}"/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Word Document</vt:lpstr>
      <vt:lpstr>Polynomial Regression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Regression</dc:title>
  <dc:creator>User</dc:creator>
  <cp:lastModifiedBy>User</cp:lastModifiedBy>
  <cp:revision>7</cp:revision>
  <dcterms:created xsi:type="dcterms:W3CDTF">2012-02-24T21:42:38Z</dcterms:created>
  <dcterms:modified xsi:type="dcterms:W3CDTF">2012-02-24T22:36:21Z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