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C2873-779A-420D-AE61-AD906CCE3D55}" type="datetimeFigureOut">
              <a:rPr lang="ar-JO" smtClean="0"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EE08D-24F3-4C43-A988-68055EF61E35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0042"/>
            <a:ext cx="2343150" cy="666750"/>
          </a:xfrm>
          <a:prstGeom prst="rect">
            <a:avLst/>
          </a:prstGeom>
          <a:noFill/>
        </p:spPr>
      </p:pic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14282" y="1571612"/>
            <a:ext cx="1428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A} 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428736"/>
            <a:ext cx="1352550" cy="666750"/>
          </a:xfrm>
          <a:prstGeom prst="rect">
            <a:avLst/>
          </a:prstGeom>
          <a:noFill/>
        </p:spPr>
      </p:pic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214282" y="2428868"/>
            <a:ext cx="12858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A}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11" name="Picture 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214554"/>
            <a:ext cx="1352550" cy="666750"/>
          </a:xfrm>
          <a:prstGeom prst="rect">
            <a:avLst/>
          </a:prstGeom>
          <a:noFill/>
        </p:spPr>
      </p:pic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500034" y="3286124"/>
            <a:ext cx="3786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Remember that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0,j+1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0,j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  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1,j+1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1,j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542925" cy="6667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00042"/>
            <a:ext cx="619125" cy="6667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00042"/>
            <a:ext cx="2886075" cy="6667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flipV="1">
            <a:off x="928662" y="642918"/>
            <a:ext cx="714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14546" y="571480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57158" y="2285992"/>
            <a:ext cx="70009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Shortcomings of Gauss-Newton method: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Partial derivatives may be hard to evaluate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may converge slowly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928670"/>
            <a:ext cx="2105025" cy="2276475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3238500" cy="18954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85720" y="178592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{D} =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 flipV="1">
            <a:off x="4071934" y="1785926"/>
            <a:ext cx="571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714356"/>
            <a:ext cx="1343025" cy="1743075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214422"/>
            <a:ext cx="1352550" cy="6667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28662" y="1285860"/>
            <a:ext cx="5000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10800000" flipV="1">
            <a:off x="2857488" y="1285860"/>
            <a:ext cx="228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[Z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2x5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{D}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5x1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57158" y="3286124"/>
            <a:ext cx="764386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Find {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A} by solving the normal equation 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[[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2x5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5x2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 {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A} = 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2x5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{D}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5x1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5720" y="5500702"/>
            <a:ext cx="857256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One parabola (2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order polynomial) connects three points.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order polynomial (Straight line) connecting two points.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order polynomial (quadratic or parabolic) connecting 3 points.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Third- order polynomial (cubic) connecting 4 points.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Newton’s Divided-Difference interpolating polynomials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42844" y="2928934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Linear Interpolation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is to connect 2 data points with a straight line by similar triangles: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43446"/>
            <a:ext cx="348615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500042"/>
            <a:ext cx="66437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3- It may oscillate widely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4- It may not converge at all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58" y="1643050"/>
            <a:ext cx="814393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CH-18 Interpolation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Interpolation is the estimation of intermediate values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between precise data points.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Polynomial interpolation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general formula for an nth-order polynomial is f(x) =a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+a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….. +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nx</a:t>
            </a:r>
            <a:r>
              <a:rPr kumimoji="0" lang="en-US" sz="24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There is one nth-order polynomial that fits n+1 point.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Example: Straight line (1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order polynomial) connects two points.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5786" y="1000108"/>
            <a:ext cx="47149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Error E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48.3 %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x. = 1 , 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=4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lang="en-US" sz="2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(2)= 0 +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85992"/>
            <a:ext cx="1266825" cy="85725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 rot="10800000" flipV="1">
            <a:off x="3571868" y="2418701"/>
            <a:ext cx="27146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(2-1) = 0.462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lang="en-US" sz="2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Error E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33.3 %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42844" y="714356"/>
            <a:ext cx="228598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(x)=f(x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)+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00042"/>
            <a:ext cx="1447800" cy="8953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 rot="10800000" flipV="1">
            <a:off x="3428992" y="568090"/>
            <a:ext cx="171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(x-x.)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143040" y="2328858"/>
            <a:ext cx="55006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linear – interpolation Formula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lang="en-US" sz="24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The term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919" y="3429000"/>
            <a:ext cx="1266825" cy="6953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286148" y="3500438"/>
            <a:ext cx="3857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is the slope of the line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connecting the points and is a finite –divided difference approximation of the 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derivative. The smaller interval 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the better the approximation.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Ex: Estimate ln2 by linear interpolation Given ln1=0,ln=6=1.792,ln4=1.386, True value of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890840"/>
            <a:ext cx="1447800" cy="89535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643452"/>
            <a:ext cx="1257300" cy="8572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71472" y="2357430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ln2=0.693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Solu: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(x)=f(x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)+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 rot="10800000" flipV="1">
            <a:off x="4357718" y="2993135"/>
            <a:ext cx="2000232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(x-x.)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x. = 1 , 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(2)= 0 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000892" y="4786322"/>
            <a:ext cx="20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(2-1) = 0.358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C3E82FC2-A8D8-45EE-8F48-5522A0D3D965}"/>
</file>

<file path=customXml/itemProps2.xml><?xml version="1.0" encoding="utf-8"?>
<ds:datastoreItem xmlns:ds="http://schemas.openxmlformats.org/officeDocument/2006/customXml" ds:itemID="{628E9B6C-E015-46B4-9FC7-7F5E96061F42}"/>
</file>

<file path=customXml/itemProps3.xml><?xml version="1.0" encoding="utf-8"?>
<ds:datastoreItem xmlns:ds="http://schemas.openxmlformats.org/officeDocument/2006/customXml" ds:itemID="{3261CF0B-85B8-433E-B71B-9461387828E5}"/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326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amccor</dc:creator>
  <cp:lastModifiedBy>amccor</cp:lastModifiedBy>
  <cp:revision>27</cp:revision>
  <dcterms:created xsi:type="dcterms:W3CDTF">2012-05-08T06:36:19Z</dcterms:created>
  <dcterms:modified xsi:type="dcterms:W3CDTF">2012-05-08T11:23:13Z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