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6" d="100"/>
          <a:sy n="6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0C0B0-D7B4-44EE-BE1F-7158B2D1B726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D3CD7-7438-4A81-A784-AFDF9ED44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540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Example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643998" cy="6000768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Estimate the derivative of f(x) at x=0.5 using h=0.5, the true value is -0.9125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F(x)=(-0.1*x^4 )-(0.15*x^3)-(0.5*x^2)-(0.25*x)+1.2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Solution: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X(i-1)=0                  f(x(i-1))=1.2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)=0.5                  f(x(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))=0.925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X(i+1)=1.0              f(x(i+1))=0.2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F’(x(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))= ((f(x(i+1))- f(x(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))) / h)  + 0(h) 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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F’ (0.5)=~ (  (0.2 – 0.925)  ) 0.5  = -1.45     |E(t)|=58.9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0(h)= </a:t>
            </a:r>
            <a:r>
              <a:rPr lang="en-GB" sz="2400" dirty="0" err="1" smtClean="0">
                <a:solidFill>
                  <a:schemeClr val="tx1"/>
                </a:solidFill>
                <a:sym typeface="Wingdings" pitchFamily="2" charset="2"/>
              </a:rPr>
              <a:t>halring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   (h)  </a:t>
            </a:r>
            <a:r>
              <a:rPr lang="en-GB" sz="2400" dirty="0" err="1" smtClean="0">
                <a:solidFill>
                  <a:schemeClr val="tx1"/>
                </a:solidFill>
                <a:sym typeface="Wingdings" pitchFamily="2" charset="2"/>
              </a:rPr>
              <a:t>halres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 the error (approximately)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0(h^2)= </a:t>
            </a:r>
            <a:r>
              <a:rPr lang="en-GB" sz="2400" dirty="0" err="1" smtClean="0">
                <a:solidFill>
                  <a:schemeClr val="tx1"/>
                </a:solidFill>
                <a:sym typeface="Wingdings" pitchFamily="2" charset="2"/>
              </a:rPr>
              <a:t>halring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 (h) quarters  the error  (approximately)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Richardson Extrapolation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There  are  three  ways  to improve  derivatives  estimates  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marL="457200" indent="-457200" algn="l"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Decrease   h</a:t>
            </a:r>
          </a:p>
          <a:p>
            <a:pPr marL="457200" indent="-457200" algn="l"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Use  a  higher  order  formula  that  employs  more  points </a:t>
            </a:r>
          </a:p>
          <a:p>
            <a:pPr marL="457200" indent="-457200" algn="l"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Richardson  extrapolation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/>
            <a:r>
              <a:rPr lang="en-GB" sz="2400" dirty="0" smtClean="0">
                <a:solidFill>
                  <a:schemeClr val="tx1"/>
                </a:solidFill>
              </a:rPr>
              <a:t>Uses  two  derivatives  estimates  to  compute  a  third , more  accurate  approximation.</a:t>
            </a:r>
          </a:p>
          <a:p>
            <a:pPr marL="457200" indent="-457200" algn="l"/>
            <a:endParaRPr lang="en-GB" sz="2400" dirty="0">
              <a:solidFill>
                <a:schemeClr val="tx1"/>
              </a:solidFill>
            </a:endParaRPr>
          </a:p>
          <a:p>
            <a:pPr marL="457200" indent="-457200" algn="l"/>
            <a:r>
              <a:rPr lang="en-GB" sz="2400" dirty="0" smtClean="0">
                <a:solidFill>
                  <a:schemeClr val="tx1"/>
                </a:solidFill>
              </a:rPr>
              <a:t>If  “D” is  Derivative:</a:t>
            </a:r>
          </a:p>
          <a:p>
            <a:pPr marL="457200" indent="-457200" algn="l"/>
            <a:r>
              <a:rPr lang="en-GB" sz="2400" dirty="0" smtClean="0">
                <a:solidFill>
                  <a:schemeClr val="tx1"/>
                </a:solidFill>
              </a:rPr>
              <a:t>D=~  ( (4/3)*D(h2) )  -  (  (1/3)*D(h1) 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Derivatives  of  unequally  spaced  data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F’(x)=  f(x(i-1))  * ( (2x  -  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  -  x(i+1) )  )  /  (x(i-1) -  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 ) * (x(i-1)  -  x(i+1))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+ f(x(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)) * ( (2x- x(i-1) – x(i+1))  /  (x(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 – x(i-1))*  (x(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 – x(i+1))  + 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F(x(i+1)) *  (  (2x- x(i-1)  - 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 ) /  (x(i+1) – x(i-1) ) * (x(i+1) – x )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This is  the  derivative  of  a  2</a:t>
            </a:r>
            <a:r>
              <a:rPr lang="en-GB" sz="2400" baseline="30000" dirty="0" smtClean="0">
                <a:solidFill>
                  <a:schemeClr val="tx1"/>
                </a:solidFill>
              </a:rPr>
              <a:t>nd</a:t>
            </a:r>
            <a:r>
              <a:rPr lang="en-GB" sz="2400" dirty="0" smtClean="0">
                <a:solidFill>
                  <a:schemeClr val="tx1"/>
                </a:solidFill>
              </a:rPr>
              <a:t>-order  language  interpolating  polynomial  that  fits  three  points.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Chapter  25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Ordinary  Differential  Equations</a:t>
            </a:r>
          </a:p>
          <a:p>
            <a:r>
              <a:rPr lang="en-GB" sz="2400" b="1" dirty="0" err="1" smtClean="0">
                <a:solidFill>
                  <a:schemeClr val="tx1"/>
                </a:solidFill>
              </a:rPr>
              <a:t>Runge-Kutta</a:t>
            </a:r>
            <a:r>
              <a:rPr lang="en-GB" sz="2400" b="1" dirty="0" smtClean="0">
                <a:solidFill>
                  <a:schemeClr val="tx1"/>
                </a:solidFill>
              </a:rPr>
              <a:t> Methods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Euler’s Method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Y(i+1)=  y(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)+  f(x(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 , y(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 ) * h           </a:t>
            </a:r>
            <a:r>
              <a:rPr lang="en-GB" sz="2400" dirty="0" err="1" smtClean="0">
                <a:solidFill>
                  <a:schemeClr val="tx1"/>
                </a:solidFill>
              </a:rPr>
              <a:t>h</a:t>
            </a:r>
            <a:r>
              <a:rPr lang="en-GB" sz="2400" dirty="0" smtClean="0">
                <a:solidFill>
                  <a:schemeClr val="tx1"/>
                </a:solidFill>
              </a:rPr>
              <a:t>=step size ,  f(x(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),y(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))= DE evaluated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It 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also  called  Euler-Cauchy  or  the  point  slope  method.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Example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Solve  using  Euler’s: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(</a:t>
            </a:r>
            <a:r>
              <a:rPr lang="en-GB" sz="2400" dirty="0" err="1" smtClean="0">
                <a:solidFill>
                  <a:schemeClr val="tx1"/>
                </a:solidFill>
              </a:rPr>
              <a:t>Dy</a:t>
            </a:r>
            <a:r>
              <a:rPr lang="en-GB" sz="2400" dirty="0" smtClean="0">
                <a:solidFill>
                  <a:schemeClr val="tx1"/>
                </a:solidFill>
              </a:rPr>
              <a:t>/</a:t>
            </a:r>
            <a:r>
              <a:rPr lang="en-GB" sz="2400" dirty="0" err="1" smtClean="0">
                <a:solidFill>
                  <a:schemeClr val="tx1"/>
                </a:solidFill>
              </a:rPr>
              <a:t>dx</a:t>
            </a:r>
            <a:r>
              <a:rPr lang="en-GB" sz="2400" dirty="0" smtClean="0">
                <a:solidFill>
                  <a:schemeClr val="tx1"/>
                </a:solidFill>
              </a:rPr>
              <a:t>)=  -2x^3  +  12x^2  -  20x  + 8.5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From  x=0  to  x=4  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  y=1  y(0)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h=0.5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Exact solution is y= -0.5^4  + 4*x^3  -  10x^2  +8.5</a:t>
            </a:r>
            <a:endParaRPr lang="en-GB" sz="24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Solution: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 y(i+1)=  y(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 + f(x(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),y(</a:t>
            </a:r>
            <a:r>
              <a:rPr lang="en-GB" sz="2400" dirty="0" err="1" smtClean="0">
                <a:solidFill>
                  <a:schemeClr val="tx1"/>
                </a:solidFill>
              </a:rPr>
              <a:t>i</a:t>
            </a:r>
            <a:r>
              <a:rPr lang="en-GB" sz="2400" dirty="0" smtClean="0">
                <a:solidFill>
                  <a:schemeClr val="tx1"/>
                </a:solidFill>
              </a:rPr>
              <a:t>))* h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Y(0.5)=y(0) +  f(0,1)* 0.5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Slope  at  x=0 =f(0,1)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dy</a:t>
            </a:r>
            <a:r>
              <a:rPr lang="en-GB" sz="2400" dirty="0" smtClean="0">
                <a:solidFill>
                  <a:schemeClr val="tx1"/>
                </a:solidFill>
              </a:rPr>
              <a:t>/</a:t>
            </a:r>
            <a:r>
              <a:rPr lang="en-GB" sz="2400" dirty="0" err="1" smtClean="0">
                <a:solidFill>
                  <a:schemeClr val="tx1"/>
                </a:solidFill>
              </a:rPr>
              <a:t>dx</a:t>
            </a:r>
            <a:r>
              <a:rPr lang="en-GB" sz="2400" dirty="0" smtClean="0">
                <a:solidFill>
                  <a:schemeClr val="tx1"/>
                </a:solidFill>
              </a:rPr>
              <a:t> | (x=0,y=1) =   8.5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</a:t>
            </a:r>
            <a:r>
              <a:rPr lang="en-GB" sz="2400" dirty="0" smtClean="0">
                <a:solidFill>
                  <a:schemeClr val="tx1"/>
                </a:solidFill>
              </a:rPr>
              <a:t>y(0.5)=  1  +  8.5(0.5)=  5.25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480"/>
            <a:ext cx="9144000" cy="628652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True  solution  at  x=0.5  is  3.2188  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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E(t)=  true – approximation  =  3.2188 – 5.25 = -2.0312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E(t)= - 63.1 %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GB" sz="2400" baseline="30000" dirty="0" smtClean="0">
                <a:solidFill>
                  <a:schemeClr val="tx1"/>
                </a:solidFill>
                <a:sym typeface="Wingdings" pitchFamily="2" charset="2"/>
              </a:rPr>
              <a:t>nd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 step: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y(1)= y(0.5) + f(0.5,5.25)*0.5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y(1)=5.25 + [-2*(0.5)^3  +  12*(0.5)^2  -  20 *(0.5)  +  8.5 ] * 0.5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 y(1)= 5.875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True  solution  at  x=1  is 3 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  <a:sym typeface="Wingdings" pitchFamily="2" charset="2"/>
              </a:rPr>
              <a:t>E(t)= -95.8%</a:t>
            </a:r>
            <a:endParaRPr lang="en-GB" sz="24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484B4789-591F-494B-8A1E-A77776CE399B}"/>
</file>

<file path=customXml/itemProps2.xml><?xml version="1.0" encoding="utf-8"?>
<ds:datastoreItem xmlns:ds="http://schemas.openxmlformats.org/officeDocument/2006/customXml" ds:itemID="{EBD21840-41C3-405E-B2FF-33B99C374C25}"/>
</file>

<file path=customXml/itemProps3.xml><?xml version="1.0" encoding="utf-8"?>
<ds:datastoreItem xmlns:ds="http://schemas.openxmlformats.org/officeDocument/2006/customXml" ds:itemID="{0B503C00-666A-4986-9E88-B8C5904ADD7F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480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Example</vt:lpstr>
      <vt:lpstr>Richardson Extrapolation</vt:lpstr>
      <vt:lpstr>Derivatives  of  unequally  spaced  data</vt:lpstr>
      <vt:lpstr>Chapter  25</vt:lpstr>
      <vt:lpstr>Example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basel</dc:creator>
  <cp:lastModifiedBy>Administrator</cp:lastModifiedBy>
  <cp:revision>4</cp:revision>
  <dcterms:created xsi:type="dcterms:W3CDTF">2012-02-21T20:46:28Z</dcterms:created>
  <dcterms:modified xsi:type="dcterms:W3CDTF">2012-02-22T19:30:05Z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