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layout2.xml" ContentType="application/vnd.openxmlformats-officedocument.drawingml.diagramLayout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drawing5.xml" ContentType="application/vnd.ms-office.drawingml.diagramDrawing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drawing4.xml" ContentType="application/vnd.ms-office.drawingml.diagramDrawing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theme/theme1.xml" ContentType="application/vnd.openxmlformats-officedocument.theme+xml"/>
  <Override PartName="/ppt/diagrams/layout4.xml" ContentType="application/vnd.openxmlformats-officedocument.drawingml.diagramLayout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E411DC-9FBA-41E3-9BBC-357083F22A1B}" type="doc">
      <dgm:prSet loTypeId="urn:microsoft.com/office/officeart/2005/8/layout/chevron2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9D2C2C6-75F4-4E2C-A3A0-19E964582189}">
      <dgm:prSet phldrT="[Text]" custT="1"/>
      <dgm:spPr/>
      <dgm:t>
        <a:bodyPr/>
        <a:lstStyle/>
        <a:p>
          <a:endParaRPr lang="en-US" sz="2400" dirty="0"/>
        </a:p>
      </dgm:t>
    </dgm:pt>
    <dgm:pt modelId="{245EB58F-76AC-44A3-B832-A5F158BBF280}" type="parTrans" cxnId="{21B39CA5-56AC-4D08-BB57-C0667187EEA6}">
      <dgm:prSet/>
      <dgm:spPr/>
      <dgm:t>
        <a:bodyPr/>
        <a:lstStyle/>
        <a:p>
          <a:endParaRPr lang="en-US"/>
        </a:p>
      </dgm:t>
    </dgm:pt>
    <dgm:pt modelId="{72C9D1F3-D4CD-4AFD-953A-4C2C8F3C3783}" type="sibTrans" cxnId="{21B39CA5-56AC-4D08-BB57-C0667187EEA6}">
      <dgm:prSet/>
      <dgm:spPr/>
      <dgm:t>
        <a:bodyPr/>
        <a:lstStyle/>
        <a:p>
          <a:endParaRPr lang="en-US"/>
        </a:p>
      </dgm:t>
    </dgm:pt>
    <dgm:pt modelId="{69751FCE-55B2-4782-800D-585613782862}">
      <dgm:prSet phldrT="[Text]" custT="1"/>
      <dgm:spPr/>
      <dgm:t>
        <a:bodyPr/>
        <a:lstStyle/>
        <a:p>
          <a:endParaRPr lang="en-US" sz="2400" dirty="0"/>
        </a:p>
      </dgm:t>
    </dgm:pt>
    <dgm:pt modelId="{C3ECFED1-7674-4D59-8FE4-4BFFE0FA997A}" type="sibTrans" cxnId="{4C85B845-F8BE-49E2-9E95-9D73A9BA9FBF}">
      <dgm:prSet/>
      <dgm:spPr/>
      <dgm:t>
        <a:bodyPr/>
        <a:lstStyle/>
        <a:p>
          <a:endParaRPr lang="en-US"/>
        </a:p>
      </dgm:t>
    </dgm:pt>
    <dgm:pt modelId="{C25AADA0-F7F6-482F-93E8-BD5D706E2AA5}" type="parTrans" cxnId="{4C85B845-F8BE-49E2-9E95-9D73A9BA9FBF}">
      <dgm:prSet/>
      <dgm:spPr/>
      <dgm:t>
        <a:bodyPr/>
        <a:lstStyle/>
        <a:p>
          <a:endParaRPr lang="en-US"/>
        </a:p>
      </dgm:t>
    </dgm:pt>
    <dgm:pt modelId="{B2FFC29B-2423-4CF8-A1C4-4DA008E444A4}">
      <dgm:prSet phldrT="[Text]" custT="1"/>
      <dgm:spPr/>
      <dgm:t>
        <a:bodyPr/>
        <a:lstStyle/>
        <a:p>
          <a:endParaRPr lang="en-US" sz="2400" dirty="0"/>
        </a:p>
      </dgm:t>
    </dgm:pt>
    <dgm:pt modelId="{03DD427E-8744-49B7-BB33-626BF7F4D96C}" type="sibTrans" cxnId="{15CD0C6A-8B1E-47B2-9551-68D006813F03}">
      <dgm:prSet/>
      <dgm:spPr/>
      <dgm:t>
        <a:bodyPr/>
        <a:lstStyle/>
        <a:p>
          <a:endParaRPr lang="en-US"/>
        </a:p>
      </dgm:t>
    </dgm:pt>
    <dgm:pt modelId="{3E99B30C-A6AB-40C0-BBCF-229D0219DA15}" type="parTrans" cxnId="{15CD0C6A-8B1E-47B2-9551-68D006813F03}">
      <dgm:prSet/>
      <dgm:spPr/>
      <dgm:t>
        <a:bodyPr/>
        <a:lstStyle/>
        <a:p>
          <a:endParaRPr lang="en-US"/>
        </a:p>
      </dgm:t>
    </dgm:pt>
    <dgm:pt modelId="{CCE88FA3-53F0-4D54-9733-1B1F6B652143}">
      <dgm:prSet phldrT="[Text]" custT="1"/>
      <dgm:spPr/>
      <dgm:t>
        <a:bodyPr/>
        <a:lstStyle/>
        <a:p>
          <a:endParaRPr lang="en-US" sz="2400" dirty="0"/>
        </a:p>
      </dgm:t>
    </dgm:pt>
    <dgm:pt modelId="{60F94FEC-1299-45BE-96FE-79FE4ADC3A24}" type="parTrans" cxnId="{F58D47EA-DD04-4202-8BD1-2CDE78D7C5ED}">
      <dgm:prSet/>
      <dgm:spPr/>
      <dgm:t>
        <a:bodyPr/>
        <a:lstStyle/>
        <a:p>
          <a:endParaRPr lang="en-US"/>
        </a:p>
      </dgm:t>
    </dgm:pt>
    <dgm:pt modelId="{C91EC174-5027-4FC7-B34B-C818216C7A63}" type="sibTrans" cxnId="{F58D47EA-DD04-4202-8BD1-2CDE78D7C5ED}">
      <dgm:prSet/>
      <dgm:spPr/>
      <dgm:t>
        <a:bodyPr/>
        <a:lstStyle/>
        <a:p>
          <a:endParaRPr lang="en-US"/>
        </a:p>
      </dgm:t>
    </dgm:pt>
    <dgm:pt modelId="{DAED725F-9380-446B-AD78-948F3D086A87}">
      <dgm:prSet phldrT="[Text]" custT="1"/>
      <dgm:spPr/>
      <dgm:t>
        <a:bodyPr/>
        <a:lstStyle/>
        <a:p>
          <a:endParaRPr lang="en-US" sz="2400" dirty="0"/>
        </a:p>
      </dgm:t>
    </dgm:pt>
    <dgm:pt modelId="{1FBD569F-D9C1-4D53-8AC5-8478B46C2EB8}" type="parTrans" cxnId="{4410A881-0E4B-4085-8631-C107DEA086A9}">
      <dgm:prSet/>
      <dgm:spPr/>
      <dgm:t>
        <a:bodyPr/>
        <a:lstStyle/>
        <a:p>
          <a:endParaRPr lang="en-US"/>
        </a:p>
      </dgm:t>
    </dgm:pt>
    <dgm:pt modelId="{79BB3989-F193-43D8-A736-A8D31DB64C39}" type="sibTrans" cxnId="{4410A881-0E4B-4085-8631-C107DEA086A9}">
      <dgm:prSet/>
      <dgm:spPr/>
      <dgm:t>
        <a:bodyPr/>
        <a:lstStyle/>
        <a:p>
          <a:endParaRPr lang="en-US"/>
        </a:p>
      </dgm:t>
    </dgm:pt>
    <dgm:pt modelId="{C90610C1-0CC9-4E7F-83B6-8DD140231636}">
      <dgm:prSet phldrT="[Text]" custT="1"/>
      <dgm:spPr/>
      <dgm:t>
        <a:bodyPr/>
        <a:lstStyle/>
        <a:p>
          <a:endParaRPr lang="en-US" sz="2400" dirty="0"/>
        </a:p>
      </dgm:t>
    </dgm:pt>
    <dgm:pt modelId="{11095065-4E61-43FD-B53E-08AA75905CA7}" type="parTrans" cxnId="{23A6BF16-8339-4F02-8B93-33D43FA45D1C}">
      <dgm:prSet/>
      <dgm:spPr/>
      <dgm:t>
        <a:bodyPr/>
        <a:lstStyle/>
        <a:p>
          <a:endParaRPr lang="en-US"/>
        </a:p>
      </dgm:t>
    </dgm:pt>
    <dgm:pt modelId="{7A71455A-D0AF-4A75-8A7B-A2A9574501DF}" type="sibTrans" cxnId="{23A6BF16-8339-4F02-8B93-33D43FA45D1C}">
      <dgm:prSet/>
      <dgm:spPr/>
      <dgm:t>
        <a:bodyPr/>
        <a:lstStyle/>
        <a:p>
          <a:endParaRPr lang="en-US"/>
        </a:p>
      </dgm:t>
    </dgm:pt>
    <dgm:pt modelId="{C33488A7-C7DC-4AE6-A4C5-29A1F7946F0E}">
      <dgm:prSet phldrT="[Text]" custT="1"/>
      <dgm:spPr/>
      <dgm:t>
        <a:bodyPr/>
        <a:lstStyle/>
        <a:p>
          <a:endParaRPr lang="en-US" sz="2400" dirty="0"/>
        </a:p>
      </dgm:t>
    </dgm:pt>
    <dgm:pt modelId="{47D2CD54-44B4-483D-8D47-DA8C64267072}" type="sibTrans" cxnId="{6F08D0D8-C794-44F9-BAA6-53F989F8800D}">
      <dgm:prSet/>
      <dgm:spPr/>
      <dgm:t>
        <a:bodyPr/>
        <a:lstStyle/>
        <a:p>
          <a:endParaRPr lang="en-US"/>
        </a:p>
      </dgm:t>
    </dgm:pt>
    <dgm:pt modelId="{B5B55315-217A-4508-9756-F5ABBED7332A}" type="parTrans" cxnId="{6F08D0D8-C794-44F9-BAA6-53F989F8800D}">
      <dgm:prSet/>
      <dgm:spPr/>
      <dgm:t>
        <a:bodyPr/>
        <a:lstStyle/>
        <a:p>
          <a:endParaRPr lang="en-US"/>
        </a:p>
      </dgm:t>
    </dgm:pt>
    <dgm:pt modelId="{A7048F47-7C28-4C67-80FD-351B5E9C151F}">
      <dgm:prSet phldrT="[Text]" custT="1"/>
      <dgm:spPr/>
      <dgm:t>
        <a:bodyPr/>
        <a:lstStyle/>
        <a:p>
          <a:r>
            <a:rPr lang="en-US" sz="2400" dirty="0" smtClean="0"/>
            <a:t>Lean production </a:t>
          </a:r>
          <a:endParaRPr lang="en-US" sz="2400" dirty="0"/>
        </a:p>
      </dgm:t>
    </dgm:pt>
    <dgm:pt modelId="{F172EDCA-F41B-4627-ACA0-455A10D4F097}" type="sibTrans" cxnId="{4B6EA0AF-2E4C-4D22-BD37-3CF9AB4E98C4}">
      <dgm:prSet/>
      <dgm:spPr/>
      <dgm:t>
        <a:bodyPr/>
        <a:lstStyle/>
        <a:p>
          <a:endParaRPr lang="en-US"/>
        </a:p>
      </dgm:t>
    </dgm:pt>
    <dgm:pt modelId="{F22B424C-C7F7-4438-B5AB-A7E833E757DA}" type="parTrans" cxnId="{4B6EA0AF-2E4C-4D22-BD37-3CF9AB4E98C4}">
      <dgm:prSet/>
      <dgm:spPr/>
      <dgm:t>
        <a:bodyPr/>
        <a:lstStyle/>
        <a:p>
          <a:endParaRPr lang="en-US"/>
        </a:p>
      </dgm:t>
    </dgm:pt>
    <dgm:pt modelId="{163C9C92-1225-4872-8F6F-D02E8444F8AA}">
      <dgm:prSet phldrT="[Text]" custT="1"/>
      <dgm:spPr/>
      <dgm:t>
        <a:bodyPr/>
        <a:lstStyle/>
        <a:p>
          <a:r>
            <a:rPr lang="en-US" sz="2400" dirty="0" smtClean="0"/>
            <a:t>Computer Integrated Manufacturing (CIM)</a:t>
          </a:r>
          <a:endParaRPr lang="en-US" sz="2400" dirty="0"/>
        </a:p>
      </dgm:t>
    </dgm:pt>
    <dgm:pt modelId="{CC26F7C9-ECD3-4F45-A890-F71855B9C495}" type="sibTrans" cxnId="{176BA3D1-0BA5-4321-B399-F2BFBE5F8DBD}">
      <dgm:prSet/>
      <dgm:spPr/>
      <dgm:t>
        <a:bodyPr/>
        <a:lstStyle/>
        <a:p>
          <a:endParaRPr lang="en-US"/>
        </a:p>
      </dgm:t>
    </dgm:pt>
    <dgm:pt modelId="{9E3FF6D3-451E-418A-9376-6123252D2AE9}" type="parTrans" cxnId="{176BA3D1-0BA5-4321-B399-F2BFBE5F8DBD}">
      <dgm:prSet/>
      <dgm:spPr/>
      <dgm:t>
        <a:bodyPr/>
        <a:lstStyle/>
        <a:p>
          <a:endParaRPr lang="en-US"/>
        </a:p>
      </dgm:t>
    </dgm:pt>
    <dgm:pt modelId="{7A6632D1-5A0C-4CEA-B5B3-9A871400268B}">
      <dgm:prSet phldrT="[Text]" custT="1"/>
      <dgm:spPr/>
      <dgm:t>
        <a:bodyPr/>
        <a:lstStyle/>
        <a:p>
          <a:r>
            <a:rPr lang="en-US" sz="2400" dirty="0" smtClean="0"/>
            <a:t>Quality programs </a:t>
          </a:r>
          <a:endParaRPr lang="en-US" sz="2400" dirty="0"/>
        </a:p>
      </dgm:t>
    </dgm:pt>
    <dgm:pt modelId="{4792E73F-6C05-44B4-8A5D-71DEBBD2C750}" type="sibTrans" cxnId="{255F9D5F-0FDE-4457-96C6-02C20CD50953}">
      <dgm:prSet/>
      <dgm:spPr/>
      <dgm:t>
        <a:bodyPr/>
        <a:lstStyle/>
        <a:p>
          <a:endParaRPr lang="en-US"/>
        </a:p>
      </dgm:t>
    </dgm:pt>
    <dgm:pt modelId="{EA089090-9D22-47C9-901C-A7B1187EECC7}" type="parTrans" cxnId="{255F9D5F-0FDE-4457-96C6-02C20CD50953}">
      <dgm:prSet/>
      <dgm:spPr/>
      <dgm:t>
        <a:bodyPr/>
        <a:lstStyle/>
        <a:p>
          <a:endParaRPr lang="en-US"/>
        </a:p>
      </dgm:t>
    </dgm:pt>
    <dgm:pt modelId="{314EA694-20F1-4BF1-B452-9825258CD4BB}">
      <dgm:prSet phldrT="[Text]" custT="1"/>
      <dgm:spPr/>
      <dgm:t>
        <a:bodyPr/>
        <a:lstStyle/>
        <a:p>
          <a:r>
            <a:rPr lang="en-US" sz="2400" dirty="0" smtClean="0"/>
            <a:t>Flexible manufacturing </a:t>
          </a:r>
          <a:endParaRPr lang="en-US" sz="2400" dirty="0"/>
        </a:p>
      </dgm:t>
    </dgm:pt>
    <dgm:pt modelId="{AFD1C278-AD20-4D30-BD2F-29BF51BE3924}" type="sibTrans" cxnId="{80E74B82-6C9F-4DA9-9ADD-F645506169E6}">
      <dgm:prSet/>
      <dgm:spPr/>
      <dgm:t>
        <a:bodyPr/>
        <a:lstStyle/>
        <a:p>
          <a:endParaRPr lang="en-US"/>
        </a:p>
      </dgm:t>
    </dgm:pt>
    <dgm:pt modelId="{AEFB669B-E162-44DF-AA1E-93F3BB646AD2}" type="parTrans" cxnId="{80E74B82-6C9F-4DA9-9ADD-F645506169E6}">
      <dgm:prSet/>
      <dgm:spPr/>
      <dgm:t>
        <a:bodyPr/>
        <a:lstStyle/>
        <a:p>
          <a:endParaRPr lang="en-US"/>
        </a:p>
      </dgm:t>
    </dgm:pt>
    <dgm:pt modelId="{6ECD95AE-2622-4835-9002-19F4E24D70D8}">
      <dgm:prSet phldrT="[Text]" custT="1"/>
      <dgm:spPr/>
      <dgm:t>
        <a:bodyPr/>
        <a:lstStyle/>
        <a:p>
          <a:r>
            <a:rPr lang="en-US" sz="2400" i="0" dirty="0" smtClean="0"/>
            <a:t>Manufacturing system </a:t>
          </a:r>
          <a:endParaRPr lang="en-US" sz="2400" i="0" dirty="0"/>
        </a:p>
      </dgm:t>
    </dgm:pt>
    <dgm:pt modelId="{0DCBBCE0-565A-4DB2-BC52-B5BEE678F6F6}" type="sibTrans" cxnId="{055EC62A-EED4-4F24-A17C-7C678C0629E6}">
      <dgm:prSet/>
      <dgm:spPr/>
      <dgm:t>
        <a:bodyPr/>
        <a:lstStyle/>
        <a:p>
          <a:endParaRPr lang="en-US"/>
        </a:p>
      </dgm:t>
    </dgm:pt>
    <dgm:pt modelId="{5ECB6A9C-BD66-4FA9-B681-ECE1423F4EC9}" type="parTrans" cxnId="{055EC62A-EED4-4F24-A17C-7C678C0629E6}">
      <dgm:prSet/>
      <dgm:spPr/>
      <dgm:t>
        <a:bodyPr/>
        <a:lstStyle/>
        <a:p>
          <a:endParaRPr lang="en-US"/>
        </a:p>
      </dgm:t>
    </dgm:pt>
    <dgm:pt modelId="{D5901F58-6893-45A9-A54E-A3AD3712AA3D}">
      <dgm:prSet phldrT="[Text]" custT="1"/>
      <dgm:spPr/>
      <dgm:t>
        <a:bodyPr/>
        <a:lstStyle/>
        <a:p>
          <a:r>
            <a:rPr lang="en-US" sz="2400" dirty="0" smtClean="0"/>
            <a:t>Material handling technologies </a:t>
          </a:r>
          <a:endParaRPr lang="en-US" sz="2400" dirty="0"/>
        </a:p>
      </dgm:t>
    </dgm:pt>
    <dgm:pt modelId="{ADB1D17D-0E4A-4B14-9C8E-2435791A4B14}" type="sibTrans" cxnId="{A0EA8EF0-20E6-4061-9797-774299687C5A}">
      <dgm:prSet/>
      <dgm:spPr/>
      <dgm:t>
        <a:bodyPr/>
        <a:lstStyle/>
        <a:p>
          <a:endParaRPr lang="en-US"/>
        </a:p>
      </dgm:t>
    </dgm:pt>
    <dgm:pt modelId="{FE6ADA25-94D9-4F28-9322-CBE9F52E2647}" type="parTrans" cxnId="{A0EA8EF0-20E6-4061-9797-774299687C5A}">
      <dgm:prSet/>
      <dgm:spPr/>
      <dgm:t>
        <a:bodyPr/>
        <a:lstStyle/>
        <a:p>
          <a:endParaRPr lang="en-US"/>
        </a:p>
      </dgm:t>
    </dgm:pt>
    <dgm:pt modelId="{3CD389B6-2411-41E4-A025-189C7B1A48F2}">
      <dgm:prSet phldrT="[Text]" custT="1"/>
      <dgm:spPr/>
      <dgm:t>
        <a:bodyPr/>
        <a:lstStyle/>
        <a:p>
          <a:r>
            <a:rPr lang="en-US" sz="2400" dirty="0" smtClean="0"/>
            <a:t>Automation </a:t>
          </a:r>
          <a:endParaRPr lang="en-US" sz="2400" dirty="0"/>
        </a:p>
      </dgm:t>
    </dgm:pt>
    <dgm:pt modelId="{8E48B566-AC3F-4BA9-A717-88245F1561C4}" type="sibTrans" cxnId="{F22A51EE-899F-424A-B915-EF1A0172B963}">
      <dgm:prSet/>
      <dgm:spPr/>
      <dgm:t>
        <a:bodyPr/>
        <a:lstStyle/>
        <a:p>
          <a:endParaRPr lang="en-US"/>
        </a:p>
      </dgm:t>
    </dgm:pt>
    <dgm:pt modelId="{7DB47BA1-C03E-4E8C-9B70-FB58828926C4}" type="parTrans" cxnId="{F22A51EE-899F-424A-B915-EF1A0172B963}">
      <dgm:prSet/>
      <dgm:spPr/>
      <dgm:t>
        <a:bodyPr/>
        <a:lstStyle/>
        <a:p>
          <a:endParaRPr lang="en-US"/>
        </a:p>
      </dgm:t>
    </dgm:pt>
    <dgm:pt modelId="{06407F6F-CC64-4633-A0A9-E0D643636DB8}" type="pres">
      <dgm:prSet presAssocID="{27E411DC-9FBA-41E3-9BBC-357083F22A1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BE90B1-FEB4-4302-84BB-7C2DE547F2A8}" type="pres">
      <dgm:prSet presAssocID="{C9D2C2C6-75F4-4E2C-A3A0-19E964582189}" presName="composite" presStyleCnt="0"/>
      <dgm:spPr/>
    </dgm:pt>
    <dgm:pt modelId="{44C75B84-891A-4DE5-943D-EEA6640DE931}" type="pres">
      <dgm:prSet presAssocID="{C9D2C2C6-75F4-4E2C-A3A0-19E964582189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369061-A96E-40FE-9FD3-3634024009CB}" type="pres">
      <dgm:prSet presAssocID="{C9D2C2C6-75F4-4E2C-A3A0-19E964582189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3DD4E8-5CC9-418C-AC5B-175E20ED9D32}" type="pres">
      <dgm:prSet presAssocID="{72C9D1F3-D4CD-4AFD-953A-4C2C8F3C3783}" presName="sp" presStyleCnt="0"/>
      <dgm:spPr/>
    </dgm:pt>
    <dgm:pt modelId="{48B39B62-6895-4B15-84D5-D9C3DAC56123}" type="pres">
      <dgm:prSet presAssocID="{B2FFC29B-2423-4CF8-A1C4-4DA008E444A4}" presName="composite" presStyleCnt="0"/>
      <dgm:spPr/>
    </dgm:pt>
    <dgm:pt modelId="{08565E6D-A956-4A05-8F50-7D698A341576}" type="pres">
      <dgm:prSet presAssocID="{B2FFC29B-2423-4CF8-A1C4-4DA008E444A4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F449A8-540F-4FA0-AF1C-D6555CC0516C}" type="pres">
      <dgm:prSet presAssocID="{B2FFC29B-2423-4CF8-A1C4-4DA008E444A4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9770C-35CA-4C9F-8F4A-74C0F79498AC}" type="pres">
      <dgm:prSet presAssocID="{03DD427E-8744-49B7-BB33-626BF7F4D96C}" presName="sp" presStyleCnt="0"/>
      <dgm:spPr/>
    </dgm:pt>
    <dgm:pt modelId="{F0294CAC-D76C-4DC4-A894-05B7222AEC72}" type="pres">
      <dgm:prSet presAssocID="{69751FCE-55B2-4782-800D-585613782862}" presName="composite" presStyleCnt="0"/>
      <dgm:spPr/>
    </dgm:pt>
    <dgm:pt modelId="{622A3C40-7721-4A05-80C0-57F4F7E7B337}" type="pres">
      <dgm:prSet presAssocID="{69751FCE-55B2-4782-800D-585613782862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7FB7DA-4F9A-403A-A566-815D4E6B374A}" type="pres">
      <dgm:prSet presAssocID="{69751FCE-55B2-4782-800D-585613782862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0BB79C-A10C-495B-8138-96B130A79823}" type="pres">
      <dgm:prSet presAssocID="{C3ECFED1-7674-4D59-8FE4-4BFFE0FA997A}" presName="sp" presStyleCnt="0"/>
      <dgm:spPr/>
    </dgm:pt>
    <dgm:pt modelId="{DFF86E9A-8B22-424A-94AB-0E061EC721FA}" type="pres">
      <dgm:prSet presAssocID="{CCE88FA3-53F0-4D54-9733-1B1F6B652143}" presName="composite" presStyleCnt="0"/>
      <dgm:spPr/>
    </dgm:pt>
    <dgm:pt modelId="{6ABF3FE1-72AC-4535-A0B8-6CE0E6583DF6}" type="pres">
      <dgm:prSet presAssocID="{CCE88FA3-53F0-4D54-9733-1B1F6B652143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50726-D7B7-405A-9BFC-46E34096500C}" type="pres">
      <dgm:prSet presAssocID="{CCE88FA3-53F0-4D54-9733-1B1F6B652143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3B206B-33AD-4832-AD53-AEFB5153F05F}" type="pres">
      <dgm:prSet presAssocID="{C91EC174-5027-4FC7-B34B-C818216C7A63}" presName="sp" presStyleCnt="0"/>
      <dgm:spPr/>
    </dgm:pt>
    <dgm:pt modelId="{BF88A62A-D14F-4111-AB5C-25A1FA6226E2}" type="pres">
      <dgm:prSet presAssocID="{C33488A7-C7DC-4AE6-A4C5-29A1F7946F0E}" presName="composite" presStyleCnt="0"/>
      <dgm:spPr/>
    </dgm:pt>
    <dgm:pt modelId="{7A65516C-16B2-47A0-B710-DBAC6744740C}" type="pres">
      <dgm:prSet presAssocID="{C33488A7-C7DC-4AE6-A4C5-29A1F7946F0E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B7053B-F8C0-4DB8-A277-6A812BBF88CD}" type="pres">
      <dgm:prSet presAssocID="{C33488A7-C7DC-4AE6-A4C5-29A1F7946F0E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E12CDC-58EE-4881-A118-BAA58C4743B5}" type="pres">
      <dgm:prSet presAssocID="{47D2CD54-44B4-483D-8D47-DA8C64267072}" presName="sp" presStyleCnt="0"/>
      <dgm:spPr/>
    </dgm:pt>
    <dgm:pt modelId="{29931778-397E-4E22-BD8C-357EAAF49778}" type="pres">
      <dgm:prSet presAssocID="{DAED725F-9380-446B-AD78-948F3D086A87}" presName="composite" presStyleCnt="0"/>
      <dgm:spPr/>
    </dgm:pt>
    <dgm:pt modelId="{4DD4A7DC-4600-4601-A661-A662F698DEBD}" type="pres">
      <dgm:prSet presAssocID="{DAED725F-9380-446B-AD78-948F3D086A87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CEB766-14D0-46D2-8C95-7EAC9197897C}" type="pres">
      <dgm:prSet presAssocID="{DAED725F-9380-446B-AD78-948F3D086A87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A52AC0-11DA-4428-8A2D-F0E256F6DA6D}" type="pres">
      <dgm:prSet presAssocID="{79BB3989-F193-43D8-A736-A8D31DB64C39}" presName="sp" presStyleCnt="0"/>
      <dgm:spPr/>
    </dgm:pt>
    <dgm:pt modelId="{4CC8AC05-4283-408D-A8D6-CA23C08F27D0}" type="pres">
      <dgm:prSet presAssocID="{C90610C1-0CC9-4E7F-83B6-8DD140231636}" presName="composite" presStyleCnt="0"/>
      <dgm:spPr/>
    </dgm:pt>
    <dgm:pt modelId="{DA72E7E6-F55E-4CA8-B52C-0755003D3655}" type="pres">
      <dgm:prSet presAssocID="{C90610C1-0CC9-4E7F-83B6-8DD140231636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3CCA4F-B626-474C-9E84-1E20230C82CF}" type="pres">
      <dgm:prSet presAssocID="{C90610C1-0CC9-4E7F-83B6-8DD140231636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4A9FEC-89D0-4387-A428-61A6B5DD48C2}" type="presOf" srcId="{6ECD95AE-2622-4835-9002-19F4E24D70D8}" destId="{2E7FB7DA-4F9A-403A-A566-815D4E6B374A}" srcOrd="0" destOrd="0" presId="urn:microsoft.com/office/officeart/2005/8/layout/chevron2"/>
    <dgm:cxn modelId="{26034621-F180-4C4D-8D99-30A874656F11}" type="presOf" srcId="{163C9C92-1225-4872-8F6F-D02E8444F8AA}" destId="{56CEB766-14D0-46D2-8C95-7EAC9197897C}" srcOrd="0" destOrd="0" presId="urn:microsoft.com/office/officeart/2005/8/layout/chevron2"/>
    <dgm:cxn modelId="{6F08D0D8-C794-44F9-BAA6-53F989F8800D}" srcId="{27E411DC-9FBA-41E3-9BBC-357083F22A1B}" destId="{C33488A7-C7DC-4AE6-A4C5-29A1F7946F0E}" srcOrd="4" destOrd="0" parTransId="{B5B55315-217A-4508-9756-F5ABBED7332A}" sibTransId="{47D2CD54-44B4-483D-8D47-DA8C64267072}"/>
    <dgm:cxn modelId="{6BC22592-552D-4E53-A71B-B929D20B6CCE}" type="presOf" srcId="{CCE88FA3-53F0-4D54-9733-1B1F6B652143}" destId="{6ABF3FE1-72AC-4535-A0B8-6CE0E6583DF6}" srcOrd="0" destOrd="0" presId="urn:microsoft.com/office/officeart/2005/8/layout/chevron2"/>
    <dgm:cxn modelId="{2E95E5F9-ABB8-4C13-9D5A-B82ACAD9586E}" type="presOf" srcId="{27E411DC-9FBA-41E3-9BBC-357083F22A1B}" destId="{06407F6F-CC64-4633-A0A9-E0D643636DB8}" srcOrd="0" destOrd="0" presId="urn:microsoft.com/office/officeart/2005/8/layout/chevron2"/>
    <dgm:cxn modelId="{4C85B845-F8BE-49E2-9E95-9D73A9BA9FBF}" srcId="{27E411DC-9FBA-41E3-9BBC-357083F22A1B}" destId="{69751FCE-55B2-4782-800D-585613782862}" srcOrd="2" destOrd="0" parTransId="{C25AADA0-F7F6-482F-93E8-BD5D706E2AA5}" sibTransId="{C3ECFED1-7674-4D59-8FE4-4BFFE0FA997A}"/>
    <dgm:cxn modelId="{B3C2562F-7951-4F45-A63C-AE140F66613B}" type="presOf" srcId="{C9D2C2C6-75F4-4E2C-A3A0-19E964582189}" destId="{44C75B84-891A-4DE5-943D-EEA6640DE931}" srcOrd="0" destOrd="0" presId="urn:microsoft.com/office/officeart/2005/8/layout/chevron2"/>
    <dgm:cxn modelId="{F89D9843-320B-4D60-A0DD-BDBDB7B1CCF0}" type="presOf" srcId="{7A6632D1-5A0C-4CEA-B5B3-9A871400268B}" destId="{12B7053B-F8C0-4DB8-A277-6A812BBF88CD}" srcOrd="0" destOrd="0" presId="urn:microsoft.com/office/officeart/2005/8/layout/chevron2"/>
    <dgm:cxn modelId="{4B6EA0AF-2E4C-4D22-BD37-3CF9AB4E98C4}" srcId="{C90610C1-0CC9-4E7F-83B6-8DD140231636}" destId="{A7048F47-7C28-4C67-80FD-351B5E9C151F}" srcOrd="0" destOrd="0" parTransId="{F22B424C-C7F7-4438-B5AB-A7E833E757DA}" sibTransId="{F172EDCA-F41B-4627-ACA0-455A10D4F097}"/>
    <dgm:cxn modelId="{21B39CA5-56AC-4D08-BB57-C0667187EEA6}" srcId="{27E411DC-9FBA-41E3-9BBC-357083F22A1B}" destId="{C9D2C2C6-75F4-4E2C-A3A0-19E964582189}" srcOrd="0" destOrd="0" parTransId="{245EB58F-76AC-44A3-B832-A5F158BBF280}" sibTransId="{72C9D1F3-D4CD-4AFD-953A-4C2C8F3C3783}"/>
    <dgm:cxn modelId="{F2138F11-A32D-463F-8970-4F0CB23BED94}" type="presOf" srcId="{314EA694-20F1-4BF1-B452-9825258CD4BB}" destId="{E4A50726-D7B7-405A-9BFC-46E34096500C}" srcOrd="0" destOrd="0" presId="urn:microsoft.com/office/officeart/2005/8/layout/chevron2"/>
    <dgm:cxn modelId="{F58D47EA-DD04-4202-8BD1-2CDE78D7C5ED}" srcId="{27E411DC-9FBA-41E3-9BBC-357083F22A1B}" destId="{CCE88FA3-53F0-4D54-9733-1B1F6B652143}" srcOrd="3" destOrd="0" parTransId="{60F94FEC-1299-45BE-96FE-79FE4ADC3A24}" sibTransId="{C91EC174-5027-4FC7-B34B-C818216C7A63}"/>
    <dgm:cxn modelId="{F7AEB64E-7731-42B5-A2E5-5197DF68BBC9}" type="presOf" srcId="{B2FFC29B-2423-4CF8-A1C4-4DA008E444A4}" destId="{08565E6D-A956-4A05-8F50-7D698A341576}" srcOrd="0" destOrd="0" presId="urn:microsoft.com/office/officeart/2005/8/layout/chevron2"/>
    <dgm:cxn modelId="{B5997FA1-3968-4358-B9E4-439E33722F76}" type="presOf" srcId="{DAED725F-9380-446B-AD78-948F3D086A87}" destId="{4DD4A7DC-4600-4601-A661-A662F698DEBD}" srcOrd="0" destOrd="0" presId="urn:microsoft.com/office/officeart/2005/8/layout/chevron2"/>
    <dgm:cxn modelId="{055EC62A-EED4-4F24-A17C-7C678C0629E6}" srcId="{69751FCE-55B2-4782-800D-585613782862}" destId="{6ECD95AE-2622-4835-9002-19F4E24D70D8}" srcOrd="0" destOrd="0" parTransId="{5ECB6A9C-BD66-4FA9-B681-ECE1423F4EC9}" sibTransId="{0DCBBCE0-565A-4DB2-BC52-B5BEE678F6F6}"/>
    <dgm:cxn modelId="{15CD0C6A-8B1E-47B2-9551-68D006813F03}" srcId="{27E411DC-9FBA-41E3-9BBC-357083F22A1B}" destId="{B2FFC29B-2423-4CF8-A1C4-4DA008E444A4}" srcOrd="1" destOrd="0" parTransId="{3E99B30C-A6AB-40C0-BBCF-229D0219DA15}" sibTransId="{03DD427E-8744-49B7-BB33-626BF7F4D96C}"/>
    <dgm:cxn modelId="{80E74B82-6C9F-4DA9-9ADD-F645506169E6}" srcId="{CCE88FA3-53F0-4D54-9733-1B1F6B652143}" destId="{314EA694-20F1-4BF1-B452-9825258CD4BB}" srcOrd="0" destOrd="0" parTransId="{AEFB669B-E162-44DF-AA1E-93F3BB646AD2}" sibTransId="{AFD1C278-AD20-4D30-BD2F-29BF51BE3924}"/>
    <dgm:cxn modelId="{23A6BF16-8339-4F02-8B93-33D43FA45D1C}" srcId="{27E411DC-9FBA-41E3-9BBC-357083F22A1B}" destId="{C90610C1-0CC9-4E7F-83B6-8DD140231636}" srcOrd="6" destOrd="0" parTransId="{11095065-4E61-43FD-B53E-08AA75905CA7}" sibTransId="{7A71455A-D0AF-4A75-8A7B-A2A9574501DF}"/>
    <dgm:cxn modelId="{255F9D5F-0FDE-4457-96C6-02C20CD50953}" srcId="{C33488A7-C7DC-4AE6-A4C5-29A1F7946F0E}" destId="{7A6632D1-5A0C-4CEA-B5B3-9A871400268B}" srcOrd="0" destOrd="0" parTransId="{EA089090-9D22-47C9-901C-A7B1187EECC7}" sibTransId="{4792E73F-6C05-44B4-8A5D-71DEBBD2C750}"/>
    <dgm:cxn modelId="{38785CE4-7BA0-49A6-A844-8677ECF02AE4}" type="presOf" srcId="{C90610C1-0CC9-4E7F-83B6-8DD140231636}" destId="{DA72E7E6-F55E-4CA8-B52C-0755003D3655}" srcOrd="0" destOrd="0" presId="urn:microsoft.com/office/officeart/2005/8/layout/chevron2"/>
    <dgm:cxn modelId="{4410A881-0E4B-4085-8631-C107DEA086A9}" srcId="{27E411DC-9FBA-41E3-9BBC-357083F22A1B}" destId="{DAED725F-9380-446B-AD78-948F3D086A87}" srcOrd="5" destOrd="0" parTransId="{1FBD569F-D9C1-4D53-8AC5-8478B46C2EB8}" sibTransId="{79BB3989-F193-43D8-A736-A8D31DB64C39}"/>
    <dgm:cxn modelId="{84A0D511-444A-4D42-9C7F-72C9F05CD0E7}" type="presOf" srcId="{D5901F58-6893-45A9-A54E-A3AD3712AA3D}" destId="{85F449A8-540F-4FA0-AF1C-D6555CC0516C}" srcOrd="0" destOrd="0" presId="urn:microsoft.com/office/officeart/2005/8/layout/chevron2"/>
    <dgm:cxn modelId="{62ED2799-6A40-4F6D-BDB8-C74A5AC6B99F}" type="presOf" srcId="{3CD389B6-2411-41E4-A025-189C7B1A48F2}" destId="{B9369061-A96E-40FE-9FD3-3634024009CB}" srcOrd="0" destOrd="0" presId="urn:microsoft.com/office/officeart/2005/8/layout/chevron2"/>
    <dgm:cxn modelId="{0C196B55-BB96-4DEE-87C6-B0835B6903B2}" type="presOf" srcId="{A7048F47-7C28-4C67-80FD-351B5E9C151F}" destId="{8C3CCA4F-B626-474C-9E84-1E20230C82CF}" srcOrd="0" destOrd="0" presId="urn:microsoft.com/office/officeart/2005/8/layout/chevron2"/>
    <dgm:cxn modelId="{F22A51EE-899F-424A-B915-EF1A0172B963}" srcId="{C9D2C2C6-75F4-4E2C-A3A0-19E964582189}" destId="{3CD389B6-2411-41E4-A025-189C7B1A48F2}" srcOrd="0" destOrd="0" parTransId="{7DB47BA1-C03E-4E8C-9B70-FB58828926C4}" sibTransId="{8E48B566-AC3F-4BA9-A717-88245F1561C4}"/>
    <dgm:cxn modelId="{44D8BB02-4218-4CA2-BE7F-8CD71654D94D}" type="presOf" srcId="{C33488A7-C7DC-4AE6-A4C5-29A1F7946F0E}" destId="{7A65516C-16B2-47A0-B710-DBAC6744740C}" srcOrd="0" destOrd="0" presId="urn:microsoft.com/office/officeart/2005/8/layout/chevron2"/>
    <dgm:cxn modelId="{4769858D-86E7-4287-B902-A94EC6AFCB94}" type="presOf" srcId="{69751FCE-55B2-4782-800D-585613782862}" destId="{622A3C40-7721-4A05-80C0-57F4F7E7B337}" srcOrd="0" destOrd="0" presId="urn:microsoft.com/office/officeart/2005/8/layout/chevron2"/>
    <dgm:cxn modelId="{A0EA8EF0-20E6-4061-9797-774299687C5A}" srcId="{B2FFC29B-2423-4CF8-A1C4-4DA008E444A4}" destId="{D5901F58-6893-45A9-A54E-A3AD3712AA3D}" srcOrd="0" destOrd="0" parTransId="{FE6ADA25-94D9-4F28-9322-CBE9F52E2647}" sibTransId="{ADB1D17D-0E4A-4B14-9C8E-2435791A4B14}"/>
    <dgm:cxn modelId="{176BA3D1-0BA5-4321-B399-F2BFBE5F8DBD}" srcId="{DAED725F-9380-446B-AD78-948F3D086A87}" destId="{163C9C92-1225-4872-8F6F-D02E8444F8AA}" srcOrd="0" destOrd="0" parTransId="{9E3FF6D3-451E-418A-9376-6123252D2AE9}" sibTransId="{CC26F7C9-ECD3-4F45-A890-F71855B9C495}"/>
    <dgm:cxn modelId="{0EEB989B-DA07-46D3-840F-6774C5D77557}" type="presParOf" srcId="{06407F6F-CC64-4633-A0A9-E0D643636DB8}" destId="{82BE90B1-FEB4-4302-84BB-7C2DE547F2A8}" srcOrd="0" destOrd="0" presId="urn:microsoft.com/office/officeart/2005/8/layout/chevron2"/>
    <dgm:cxn modelId="{C76C3EEE-FADA-4258-AE64-C87B5C74A7A4}" type="presParOf" srcId="{82BE90B1-FEB4-4302-84BB-7C2DE547F2A8}" destId="{44C75B84-891A-4DE5-943D-EEA6640DE931}" srcOrd="0" destOrd="0" presId="urn:microsoft.com/office/officeart/2005/8/layout/chevron2"/>
    <dgm:cxn modelId="{861F561F-7CE6-4AA5-BF61-5FA86F60936E}" type="presParOf" srcId="{82BE90B1-FEB4-4302-84BB-7C2DE547F2A8}" destId="{B9369061-A96E-40FE-9FD3-3634024009CB}" srcOrd="1" destOrd="0" presId="urn:microsoft.com/office/officeart/2005/8/layout/chevron2"/>
    <dgm:cxn modelId="{F45A146A-B5B3-4070-960C-EF87CEE44E88}" type="presParOf" srcId="{06407F6F-CC64-4633-A0A9-E0D643636DB8}" destId="{C13DD4E8-5CC9-418C-AC5B-175E20ED9D32}" srcOrd="1" destOrd="0" presId="urn:microsoft.com/office/officeart/2005/8/layout/chevron2"/>
    <dgm:cxn modelId="{059CCE14-EFCD-4645-AC9F-8100F100DB7A}" type="presParOf" srcId="{06407F6F-CC64-4633-A0A9-E0D643636DB8}" destId="{48B39B62-6895-4B15-84D5-D9C3DAC56123}" srcOrd="2" destOrd="0" presId="urn:microsoft.com/office/officeart/2005/8/layout/chevron2"/>
    <dgm:cxn modelId="{BC75E17D-2A0C-4C76-A182-2F06F8A3ABF8}" type="presParOf" srcId="{48B39B62-6895-4B15-84D5-D9C3DAC56123}" destId="{08565E6D-A956-4A05-8F50-7D698A341576}" srcOrd="0" destOrd="0" presId="urn:microsoft.com/office/officeart/2005/8/layout/chevron2"/>
    <dgm:cxn modelId="{9FABC80B-10A3-4F5F-A15D-3D9B9EB0A907}" type="presParOf" srcId="{48B39B62-6895-4B15-84D5-D9C3DAC56123}" destId="{85F449A8-540F-4FA0-AF1C-D6555CC0516C}" srcOrd="1" destOrd="0" presId="urn:microsoft.com/office/officeart/2005/8/layout/chevron2"/>
    <dgm:cxn modelId="{2C131702-F3D7-4EFB-A7D7-69F9737FA4B7}" type="presParOf" srcId="{06407F6F-CC64-4633-A0A9-E0D643636DB8}" destId="{6149770C-35CA-4C9F-8F4A-74C0F79498AC}" srcOrd="3" destOrd="0" presId="urn:microsoft.com/office/officeart/2005/8/layout/chevron2"/>
    <dgm:cxn modelId="{3CCF167E-7A27-4D51-965B-3838FAA1C048}" type="presParOf" srcId="{06407F6F-CC64-4633-A0A9-E0D643636DB8}" destId="{F0294CAC-D76C-4DC4-A894-05B7222AEC72}" srcOrd="4" destOrd="0" presId="urn:microsoft.com/office/officeart/2005/8/layout/chevron2"/>
    <dgm:cxn modelId="{9E5BDB83-E081-47BC-AD75-498699AE6909}" type="presParOf" srcId="{F0294CAC-D76C-4DC4-A894-05B7222AEC72}" destId="{622A3C40-7721-4A05-80C0-57F4F7E7B337}" srcOrd="0" destOrd="0" presId="urn:microsoft.com/office/officeart/2005/8/layout/chevron2"/>
    <dgm:cxn modelId="{D44E917E-56DF-4625-816E-C46F851581CA}" type="presParOf" srcId="{F0294CAC-D76C-4DC4-A894-05B7222AEC72}" destId="{2E7FB7DA-4F9A-403A-A566-815D4E6B374A}" srcOrd="1" destOrd="0" presId="urn:microsoft.com/office/officeart/2005/8/layout/chevron2"/>
    <dgm:cxn modelId="{098D8CA4-787F-4320-932C-04E4A99E29F6}" type="presParOf" srcId="{06407F6F-CC64-4633-A0A9-E0D643636DB8}" destId="{2D0BB79C-A10C-495B-8138-96B130A79823}" srcOrd="5" destOrd="0" presId="urn:microsoft.com/office/officeart/2005/8/layout/chevron2"/>
    <dgm:cxn modelId="{727E7734-8CE9-4550-801E-59F0804F0A20}" type="presParOf" srcId="{06407F6F-CC64-4633-A0A9-E0D643636DB8}" destId="{DFF86E9A-8B22-424A-94AB-0E061EC721FA}" srcOrd="6" destOrd="0" presId="urn:microsoft.com/office/officeart/2005/8/layout/chevron2"/>
    <dgm:cxn modelId="{70BC03CE-3B60-4FC7-9AB9-056DAEC6DEAE}" type="presParOf" srcId="{DFF86E9A-8B22-424A-94AB-0E061EC721FA}" destId="{6ABF3FE1-72AC-4535-A0B8-6CE0E6583DF6}" srcOrd="0" destOrd="0" presId="urn:microsoft.com/office/officeart/2005/8/layout/chevron2"/>
    <dgm:cxn modelId="{7AD34940-4AA3-4E7C-8D37-84F29007B859}" type="presParOf" srcId="{DFF86E9A-8B22-424A-94AB-0E061EC721FA}" destId="{E4A50726-D7B7-405A-9BFC-46E34096500C}" srcOrd="1" destOrd="0" presId="urn:microsoft.com/office/officeart/2005/8/layout/chevron2"/>
    <dgm:cxn modelId="{89606205-C765-479A-A9A5-22CD138D4EEB}" type="presParOf" srcId="{06407F6F-CC64-4633-A0A9-E0D643636DB8}" destId="{433B206B-33AD-4832-AD53-AEFB5153F05F}" srcOrd="7" destOrd="0" presId="urn:microsoft.com/office/officeart/2005/8/layout/chevron2"/>
    <dgm:cxn modelId="{78AD7B78-F09E-47DB-A304-79E562CCA512}" type="presParOf" srcId="{06407F6F-CC64-4633-A0A9-E0D643636DB8}" destId="{BF88A62A-D14F-4111-AB5C-25A1FA6226E2}" srcOrd="8" destOrd="0" presId="urn:microsoft.com/office/officeart/2005/8/layout/chevron2"/>
    <dgm:cxn modelId="{FC0A3E8B-C330-4DE8-8CFF-8A063B877A9E}" type="presParOf" srcId="{BF88A62A-D14F-4111-AB5C-25A1FA6226E2}" destId="{7A65516C-16B2-47A0-B710-DBAC6744740C}" srcOrd="0" destOrd="0" presId="urn:microsoft.com/office/officeart/2005/8/layout/chevron2"/>
    <dgm:cxn modelId="{36861C1E-918F-46F9-A8AF-CB5E63F5B9DA}" type="presParOf" srcId="{BF88A62A-D14F-4111-AB5C-25A1FA6226E2}" destId="{12B7053B-F8C0-4DB8-A277-6A812BBF88CD}" srcOrd="1" destOrd="0" presId="urn:microsoft.com/office/officeart/2005/8/layout/chevron2"/>
    <dgm:cxn modelId="{6F1B9110-62FD-42BB-9FB9-1AD4BD48E30D}" type="presParOf" srcId="{06407F6F-CC64-4633-A0A9-E0D643636DB8}" destId="{4EE12CDC-58EE-4881-A118-BAA58C4743B5}" srcOrd="9" destOrd="0" presId="urn:microsoft.com/office/officeart/2005/8/layout/chevron2"/>
    <dgm:cxn modelId="{B12339AC-88E6-4874-94FA-66FF1C6EEBEA}" type="presParOf" srcId="{06407F6F-CC64-4633-A0A9-E0D643636DB8}" destId="{29931778-397E-4E22-BD8C-357EAAF49778}" srcOrd="10" destOrd="0" presId="urn:microsoft.com/office/officeart/2005/8/layout/chevron2"/>
    <dgm:cxn modelId="{392828AD-DF48-4C7D-B7CE-1055F7084F9A}" type="presParOf" srcId="{29931778-397E-4E22-BD8C-357EAAF49778}" destId="{4DD4A7DC-4600-4601-A661-A662F698DEBD}" srcOrd="0" destOrd="0" presId="urn:microsoft.com/office/officeart/2005/8/layout/chevron2"/>
    <dgm:cxn modelId="{0A43AFA4-11F8-468C-BD0B-50A9F26AFBA9}" type="presParOf" srcId="{29931778-397E-4E22-BD8C-357EAAF49778}" destId="{56CEB766-14D0-46D2-8C95-7EAC9197897C}" srcOrd="1" destOrd="0" presId="urn:microsoft.com/office/officeart/2005/8/layout/chevron2"/>
    <dgm:cxn modelId="{AD0BE250-65EF-4670-8FE4-A47488D3EBD9}" type="presParOf" srcId="{06407F6F-CC64-4633-A0A9-E0D643636DB8}" destId="{23A52AC0-11DA-4428-8A2D-F0E256F6DA6D}" srcOrd="11" destOrd="0" presId="urn:microsoft.com/office/officeart/2005/8/layout/chevron2"/>
    <dgm:cxn modelId="{A6BE2786-533B-487C-A0F0-8E8AB744F6F0}" type="presParOf" srcId="{06407F6F-CC64-4633-A0A9-E0D643636DB8}" destId="{4CC8AC05-4283-408D-A8D6-CA23C08F27D0}" srcOrd="12" destOrd="0" presId="urn:microsoft.com/office/officeart/2005/8/layout/chevron2"/>
    <dgm:cxn modelId="{33DC51CD-7FFD-4C92-BDA1-611B9F27B696}" type="presParOf" srcId="{4CC8AC05-4283-408D-A8D6-CA23C08F27D0}" destId="{DA72E7E6-F55E-4CA8-B52C-0755003D3655}" srcOrd="0" destOrd="0" presId="urn:microsoft.com/office/officeart/2005/8/layout/chevron2"/>
    <dgm:cxn modelId="{65D82025-3C32-4F42-B4EC-C54FBC92AF6C}" type="presParOf" srcId="{4CC8AC05-4283-408D-A8D6-CA23C08F27D0}" destId="{8C3CCA4F-B626-474C-9E84-1E20230C82C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C754D0-FF2B-4972-9719-0B8A9B50F2FE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3A0273-D74E-4B50-AC52-C7004F4D7CF0}">
      <dgm:prSet phldrT="[Text]"/>
      <dgm:spPr/>
      <dgm:t>
        <a:bodyPr/>
        <a:lstStyle/>
        <a:p>
          <a:r>
            <a:rPr lang="en-US" dirty="0" smtClean="0"/>
            <a:t>Facilities </a:t>
          </a:r>
          <a:endParaRPr lang="en-US" dirty="0"/>
        </a:p>
      </dgm:t>
    </dgm:pt>
    <dgm:pt modelId="{F6FDD632-94EC-4B8C-ABEC-DDCBE4DB48A8}" type="parTrans" cxnId="{D6BFB297-9CFE-4ED2-BCDD-3C12B7C350B5}">
      <dgm:prSet/>
      <dgm:spPr/>
      <dgm:t>
        <a:bodyPr/>
        <a:lstStyle/>
        <a:p>
          <a:endParaRPr lang="en-US"/>
        </a:p>
      </dgm:t>
    </dgm:pt>
    <dgm:pt modelId="{A070C733-B5CA-4F4D-814B-E42EB54CDFBF}" type="sibTrans" cxnId="{D6BFB297-9CFE-4ED2-BCDD-3C12B7C350B5}">
      <dgm:prSet/>
      <dgm:spPr/>
      <dgm:t>
        <a:bodyPr/>
        <a:lstStyle/>
        <a:p>
          <a:endParaRPr lang="en-US"/>
        </a:p>
      </dgm:t>
    </dgm:pt>
    <dgm:pt modelId="{77A6939A-2C40-45BF-B93B-6605601C5BBC}">
      <dgm:prSet phldrT="[Text]"/>
      <dgm:spPr/>
      <dgm:t>
        <a:bodyPr/>
        <a:lstStyle/>
        <a:p>
          <a:r>
            <a:rPr lang="en-US" dirty="0" smtClean="0"/>
            <a:t>Manual work system </a:t>
          </a:r>
          <a:endParaRPr lang="en-US" dirty="0"/>
        </a:p>
      </dgm:t>
    </dgm:pt>
    <dgm:pt modelId="{FEE044D8-3EA3-48BF-90FA-C01634A336EC}" type="parTrans" cxnId="{CF7EB3CE-F03F-4FDF-8468-312C57FB76C4}">
      <dgm:prSet/>
      <dgm:spPr/>
      <dgm:t>
        <a:bodyPr/>
        <a:lstStyle/>
        <a:p>
          <a:endParaRPr lang="en-US"/>
        </a:p>
      </dgm:t>
    </dgm:pt>
    <dgm:pt modelId="{513C5652-1CB5-476B-97BD-9A12207C5DE9}" type="sibTrans" cxnId="{CF7EB3CE-F03F-4FDF-8468-312C57FB76C4}">
      <dgm:prSet/>
      <dgm:spPr/>
      <dgm:t>
        <a:bodyPr/>
        <a:lstStyle/>
        <a:p>
          <a:endParaRPr lang="en-US"/>
        </a:p>
      </dgm:t>
    </dgm:pt>
    <dgm:pt modelId="{3847C250-45E5-4962-826C-356C90130880}">
      <dgm:prSet phldrT="[Text]"/>
      <dgm:spPr/>
      <dgm:t>
        <a:bodyPr/>
        <a:lstStyle/>
        <a:p>
          <a:r>
            <a:rPr lang="en-US" dirty="0" smtClean="0"/>
            <a:t>Worker machine </a:t>
          </a:r>
          <a:endParaRPr lang="en-US" dirty="0"/>
        </a:p>
      </dgm:t>
    </dgm:pt>
    <dgm:pt modelId="{881B49D4-C59E-4AB2-907E-4BFEDA134181}" type="parTrans" cxnId="{DE7FA5C6-69B0-4983-A281-4E0FE851D25C}">
      <dgm:prSet/>
      <dgm:spPr/>
      <dgm:t>
        <a:bodyPr/>
        <a:lstStyle/>
        <a:p>
          <a:endParaRPr lang="en-US"/>
        </a:p>
      </dgm:t>
    </dgm:pt>
    <dgm:pt modelId="{2B26EBC1-ADE6-473B-BD66-82F3F3A666F6}" type="sibTrans" cxnId="{DE7FA5C6-69B0-4983-A281-4E0FE851D25C}">
      <dgm:prSet/>
      <dgm:spPr/>
      <dgm:t>
        <a:bodyPr/>
        <a:lstStyle/>
        <a:p>
          <a:endParaRPr lang="en-US"/>
        </a:p>
      </dgm:t>
    </dgm:pt>
    <dgm:pt modelId="{BA091D48-FBA9-4599-B7AD-5695063FD03F}">
      <dgm:prSet phldrT="[Text]"/>
      <dgm:spPr/>
      <dgm:t>
        <a:bodyPr/>
        <a:lstStyle/>
        <a:p>
          <a:r>
            <a:rPr lang="en-US" dirty="0" smtClean="0"/>
            <a:t>Automated </a:t>
          </a:r>
          <a:endParaRPr lang="en-US" dirty="0"/>
        </a:p>
      </dgm:t>
    </dgm:pt>
    <dgm:pt modelId="{7966B354-762E-4FC5-B854-7B4F235EE18D}" type="parTrans" cxnId="{B01A1036-543F-4174-BA84-AA887D43D02F}">
      <dgm:prSet/>
      <dgm:spPr/>
      <dgm:t>
        <a:bodyPr/>
        <a:lstStyle/>
        <a:p>
          <a:endParaRPr lang="en-US"/>
        </a:p>
      </dgm:t>
    </dgm:pt>
    <dgm:pt modelId="{EDA04295-01FA-4819-8048-71C3943BEB3C}" type="sibTrans" cxnId="{B01A1036-543F-4174-BA84-AA887D43D02F}">
      <dgm:prSet/>
      <dgm:spPr/>
      <dgm:t>
        <a:bodyPr/>
        <a:lstStyle/>
        <a:p>
          <a:endParaRPr lang="en-US"/>
        </a:p>
      </dgm:t>
    </dgm:pt>
    <dgm:pt modelId="{F72828DA-DF47-4CCD-8806-1D5EA551A8D5}" type="pres">
      <dgm:prSet presAssocID="{9AC754D0-FF2B-4972-9719-0B8A9B50F2F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FD85BFC-31C2-43BE-A495-D47C98286F37}" type="pres">
      <dgm:prSet presAssocID="{153A0273-D74E-4B50-AC52-C7004F4D7CF0}" presName="hierRoot1" presStyleCnt="0"/>
      <dgm:spPr/>
    </dgm:pt>
    <dgm:pt modelId="{199D2EC0-EC1A-4D4E-8962-A3929105D7C7}" type="pres">
      <dgm:prSet presAssocID="{153A0273-D74E-4B50-AC52-C7004F4D7CF0}" presName="composite" presStyleCnt="0"/>
      <dgm:spPr/>
    </dgm:pt>
    <dgm:pt modelId="{614BC668-41B3-4D96-BD5F-59461326192B}" type="pres">
      <dgm:prSet presAssocID="{153A0273-D74E-4B50-AC52-C7004F4D7CF0}" presName="background" presStyleLbl="node0" presStyleIdx="0" presStyleCnt="1"/>
      <dgm:spPr/>
    </dgm:pt>
    <dgm:pt modelId="{84E365B6-5351-4D2D-8724-0C33806F47DA}" type="pres">
      <dgm:prSet presAssocID="{153A0273-D74E-4B50-AC52-C7004F4D7CF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F2C01C-25BA-48B9-A6D7-0AE6B0FE5071}" type="pres">
      <dgm:prSet presAssocID="{153A0273-D74E-4B50-AC52-C7004F4D7CF0}" presName="hierChild2" presStyleCnt="0"/>
      <dgm:spPr/>
    </dgm:pt>
    <dgm:pt modelId="{4D2D188B-0B66-41D2-B5B4-6DBD571095D3}" type="pres">
      <dgm:prSet presAssocID="{FEE044D8-3EA3-48BF-90FA-C01634A336EC}" presName="Name10" presStyleLbl="parChTrans1D2" presStyleIdx="0" presStyleCnt="3"/>
      <dgm:spPr/>
      <dgm:t>
        <a:bodyPr/>
        <a:lstStyle/>
        <a:p>
          <a:endParaRPr lang="en-US"/>
        </a:p>
      </dgm:t>
    </dgm:pt>
    <dgm:pt modelId="{98CE591A-117B-476D-8855-2D0F90DECB1D}" type="pres">
      <dgm:prSet presAssocID="{77A6939A-2C40-45BF-B93B-6605601C5BBC}" presName="hierRoot2" presStyleCnt="0"/>
      <dgm:spPr/>
    </dgm:pt>
    <dgm:pt modelId="{B0CC2D54-51E1-4CF0-A033-3657D4720815}" type="pres">
      <dgm:prSet presAssocID="{77A6939A-2C40-45BF-B93B-6605601C5BBC}" presName="composite2" presStyleCnt="0"/>
      <dgm:spPr/>
    </dgm:pt>
    <dgm:pt modelId="{53BA7825-E245-4950-A9D6-CAFA868FE287}" type="pres">
      <dgm:prSet presAssocID="{77A6939A-2C40-45BF-B93B-6605601C5BBC}" presName="background2" presStyleLbl="node2" presStyleIdx="0" presStyleCnt="3"/>
      <dgm:spPr/>
    </dgm:pt>
    <dgm:pt modelId="{E2FAA918-5496-4296-BF56-8A6925C53178}" type="pres">
      <dgm:prSet presAssocID="{77A6939A-2C40-45BF-B93B-6605601C5BBC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E78984-8204-42B3-9767-35EA90B4FFCD}" type="pres">
      <dgm:prSet presAssocID="{77A6939A-2C40-45BF-B93B-6605601C5BBC}" presName="hierChild3" presStyleCnt="0"/>
      <dgm:spPr/>
    </dgm:pt>
    <dgm:pt modelId="{AE03AC77-05C6-4B14-906B-D7FDD9BB82DB}" type="pres">
      <dgm:prSet presAssocID="{881B49D4-C59E-4AB2-907E-4BFEDA13418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2D9B4C1A-BB0B-4BD0-ADC3-2F816D738867}" type="pres">
      <dgm:prSet presAssocID="{3847C250-45E5-4962-826C-356C90130880}" presName="hierRoot2" presStyleCnt="0"/>
      <dgm:spPr/>
    </dgm:pt>
    <dgm:pt modelId="{61503EAA-85D6-4A84-B720-0F1BE234C835}" type="pres">
      <dgm:prSet presAssocID="{3847C250-45E5-4962-826C-356C90130880}" presName="composite2" presStyleCnt="0"/>
      <dgm:spPr/>
    </dgm:pt>
    <dgm:pt modelId="{A1CE3E45-E6BE-40D3-947A-EDA61A5600A0}" type="pres">
      <dgm:prSet presAssocID="{3847C250-45E5-4962-826C-356C90130880}" presName="background2" presStyleLbl="node2" presStyleIdx="1" presStyleCnt="3"/>
      <dgm:spPr/>
    </dgm:pt>
    <dgm:pt modelId="{1012F512-4F9B-49D1-8F15-9C955A41C5F5}" type="pres">
      <dgm:prSet presAssocID="{3847C250-45E5-4962-826C-356C90130880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8A298B-A262-436A-8CA0-4C2B71563AE1}" type="pres">
      <dgm:prSet presAssocID="{3847C250-45E5-4962-826C-356C90130880}" presName="hierChild3" presStyleCnt="0"/>
      <dgm:spPr/>
    </dgm:pt>
    <dgm:pt modelId="{5D849206-9FE7-4C71-BCB0-ED3D969285C2}" type="pres">
      <dgm:prSet presAssocID="{7966B354-762E-4FC5-B854-7B4F235EE18D}" presName="Name10" presStyleLbl="parChTrans1D2" presStyleIdx="2" presStyleCnt="3"/>
      <dgm:spPr/>
      <dgm:t>
        <a:bodyPr/>
        <a:lstStyle/>
        <a:p>
          <a:endParaRPr lang="en-US"/>
        </a:p>
      </dgm:t>
    </dgm:pt>
    <dgm:pt modelId="{AAB90492-F7E5-4EA0-B039-3128C3825C0B}" type="pres">
      <dgm:prSet presAssocID="{BA091D48-FBA9-4599-B7AD-5695063FD03F}" presName="hierRoot2" presStyleCnt="0"/>
      <dgm:spPr/>
    </dgm:pt>
    <dgm:pt modelId="{1DB08AE1-38B2-436F-AADE-7720F8C987C6}" type="pres">
      <dgm:prSet presAssocID="{BA091D48-FBA9-4599-B7AD-5695063FD03F}" presName="composite2" presStyleCnt="0"/>
      <dgm:spPr/>
    </dgm:pt>
    <dgm:pt modelId="{6785A0A5-23B4-4C5D-A04E-A303CDBCAC70}" type="pres">
      <dgm:prSet presAssocID="{BA091D48-FBA9-4599-B7AD-5695063FD03F}" presName="background2" presStyleLbl="node2" presStyleIdx="2" presStyleCnt="3"/>
      <dgm:spPr/>
    </dgm:pt>
    <dgm:pt modelId="{C5B8BE4B-6BF3-450A-B286-8A1FEBD21AF3}" type="pres">
      <dgm:prSet presAssocID="{BA091D48-FBA9-4599-B7AD-5695063FD03F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21576F-2E63-4DAF-816C-73A37A24BDD7}" type="pres">
      <dgm:prSet presAssocID="{BA091D48-FBA9-4599-B7AD-5695063FD03F}" presName="hierChild3" presStyleCnt="0"/>
      <dgm:spPr/>
    </dgm:pt>
  </dgm:ptLst>
  <dgm:cxnLst>
    <dgm:cxn modelId="{91DD9DF6-2FE1-45D2-A1D7-0D9B1E6A043B}" type="presOf" srcId="{FEE044D8-3EA3-48BF-90FA-C01634A336EC}" destId="{4D2D188B-0B66-41D2-B5B4-6DBD571095D3}" srcOrd="0" destOrd="0" presId="urn:microsoft.com/office/officeart/2005/8/layout/hierarchy1"/>
    <dgm:cxn modelId="{C65EB1EA-30A5-480D-A998-F064BBC4AC03}" type="presOf" srcId="{881B49D4-C59E-4AB2-907E-4BFEDA134181}" destId="{AE03AC77-05C6-4B14-906B-D7FDD9BB82DB}" srcOrd="0" destOrd="0" presId="urn:microsoft.com/office/officeart/2005/8/layout/hierarchy1"/>
    <dgm:cxn modelId="{D6BFB297-9CFE-4ED2-BCDD-3C12B7C350B5}" srcId="{9AC754D0-FF2B-4972-9719-0B8A9B50F2FE}" destId="{153A0273-D74E-4B50-AC52-C7004F4D7CF0}" srcOrd="0" destOrd="0" parTransId="{F6FDD632-94EC-4B8C-ABEC-DDCBE4DB48A8}" sibTransId="{A070C733-B5CA-4F4D-814B-E42EB54CDFBF}"/>
    <dgm:cxn modelId="{B01A1036-543F-4174-BA84-AA887D43D02F}" srcId="{153A0273-D74E-4B50-AC52-C7004F4D7CF0}" destId="{BA091D48-FBA9-4599-B7AD-5695063FD03F}" srcOrd="2" destOrd="0" parTransId="{7966B354-762E-4FC5-B854-7B4F235EE18D}" sibTransId="{EDA04295-01FA-4819-8048-71C3943BEB3C}"/>
    <dgm:cxn modelId="{9EBFE6F4-7ED7-4E69-BD00-230E3CDB0507}" type="presOf" srcId="{153A0273-D74E-4B50-AC52-C7004F4D7CF0}" destId="{84E365B6-5351-4D2D-8724-0C33806F47DA}" srcOrd="0" destOrd="0" presId="urn:microsoft.com/office/officeart/2005/8/layout/hierarchy1"/>
    <dgm:cxn modelId="{DE7FA5C6-69B0-4983-A281-4E0FE851D25C}" srcId="{153A0273-D74E-4B50-AC52-C7004F4D7CF0}" destId="{3847C250-45E5-4962-826C-356C90130880}" srcOrd="1" destOrd="0" parTransId="{881B49D4-C59E-4AB2-907E-4BFEDA134181}" sibTransId="{2B26EBC1-ADE6-473B-BD66-82F3F3A666F6}"/>
    <dgm:cxn modelId="{BACA800B-D7DE-4A85-A715-AE64F061FCA3}" type="presOf" srcId="{77A6939A-2C40-45BF-B93B-6605601C5BBC}" destId="{E2FAA918-5496-4296-BF56-8A6925C53178}" srcOrd="0" destOrd="0" presId="urn:microsoft.com/office/officeart/2005/8/layout/hierarchy1"/>
    <dgm:cxn modelId="{BF92AA94-5105-4832-9F54-9A7721778AA8}" type="presOf" srcId="{9AC754D0-FF2B-4972-9719-0B8A9B50F2FE}" destId="{F72828DA-DF47-4CCD-8806-1D5EA551A8D5}" srcOrd="0" destOrd="0" presId="urn:microsoft.com/office/officeart/2005/8/layout/hierarchy1"/>
    <dgm:cxn modelId="{CF7EB3CE-F03F-4FDF-8468-312C57FB76C4}" srcId="{153A0273-D74E-4B50-AC52-C7004F4D7CF0}" destId="{77A6939A-2C40-45BF-B93B-6605601C5BBC}" srcOrd="0" destOrd="0" parTransId="{FEE044D8-3EA3-48BF-90FA-C01634A336EC}" sibTransId="{513C5652-1CB5-476B-97BD-9A12207C5DE9}"/>
    <dgm:cxn modelId="{65FB369F-2A87-488E-BF4D-A85213835234}" type="presOf" srcId="{7966B354-762E-4FC5-B854-7B4F235EE18D}" destId="{5D849206-9FE7-4C71-BCB0-ED3D969285C2}" srcOrd="0" destOrd="0" presId="urn:microsoft.com/office/officeart/2005/8/layout/hierarchy1"/>
    <dgm:cxn modelId="{4CF5588C-0C7E-4387-8681-185E213A410A}" type="presOf" srcId="{3847C250-45E5-4962-826C-356C90130880}" destId="{1012F512-4F9B-49D1-8F15-9C955A41C5F5}" srcOrd="0" destOrd="0" presId="urn:microsoft.com/office/officeart/2005/8/layout/hierarchy1"/>
    <dgm:cxn modelId="{0CAC8D73-DCE9-41AD-BB3D-52FE3046F7BE}" type="presOf" srcId="{BA091D48-FBA9-4599-B7AD-5695063FD03F}" destId="{C5B8BE4B-6BF3-450A-B286-8A1FEBD21AF3}" srcOrd="0" destOrd="0" presId="urn:microsoft.com/office/officeart/2005/8/layout/hierarchy1"/>
    <dgm:cxn modelId="{F026460C-4569-475E-B4A3-11EF9D4778C7}" type="presParOf" srcId="{F72828DA-DF47-4CCD-8806-1D5EA551A8D5}" destId="{4FD85BFC-31C2-43BE-A495-D47C98286F37}" srcOrd="0" destOrd="0" presId="urn:microsoft.com/office/officeart/2005/8/layout/hierarchy1"/>
    <dgm:cxn modelId="{6FC5B35D-6C33-4779-940D-5F90EB6D23C8}" type="presParOf" srcId="{4FD85BFC-31C2-43BE-A495-D47C98286F37}" destId="{199D2EC0-EC1A-4D4E-8962-A3929105D7C7}" srcOrd="0" destOrd="0" presId="urn:microsoft.com/office/officeart/2005/8/layout/hierarchy1"/>
    <dgm:cxn modelId="{13067ED9-91B2-491B-BEAB-A41718F29582}" type="presParOf" srcId="{199D2EC0-EC1A-4D4E-8962-A3929105D7C7}" destId="{614BC668-41B3-4D96-BD5F-59461326192B}" srcOrd="0" destOrd="0" presId="urn:microsoft.com/office/officeart/2005/8/layout/hierarchy1"/>
    <dgm:cxn modelId="{B375F79A-B9EF-4ED3-9D3A-9EC1E1C7C824}" type="presParOf" srcId="{199D2EC0-EC1A-4D4E-8962-A3929105D7C7}" destId="{84E365B6-5351-4D2D-8724-0C33806F47DA}" srcOrd="1" destOrd="0" presId="urn:microsoft.com/office/officeart/2005/8/layout/hierarchy1"/>
    <dgm:cxn modelId="{6687766C-3924-4A7A-8C1F-6E9957D98161}" type="presParOf" srcId="{4FD85BFC-31C2-43BE-A495-D47C98286F37}" destId="{A7F2C01C-25BA-48B9-A6D7-0AE6B0FE5071}" srcOrd="1" destOrd="0" presId="urn:microsoft.com/office/officeart/2005/8/layout/hierarchy1"/>
    <dgm:cxn modelId="{1628F60C-D12F-4F21-9F5B-ACA76D1118F7}" type="presParOf" srcId="{A7F2C01C-25BA-48B9-A6D7-0AE6B0FE5071}" destId="{4D2D188B-0B66-41D2-B5B4-6DBD571095D3}" srcOrd="0" destOrd="0" presId="urn:microsoft.com/office/officeart/2005/8/layout/hierarchy1"/>
    <dgm:cxn modelId="{1B8B07AA-B51E-4EAD-A3CE-6A296AB467F9}" type="presParOf" srcId="{A7F2C01C-25BA-48B9-A6D7-0AE6B0FE5071}" destId="{98CE591A-117B-476D-8855-2D0F90DECB1D}" srcOrd="1" destOrd="0" presId="urn:microsoft.com/office/officeart/2005/8/layout/hierarchy1"/>
    <dgm:cxn modelId="{9AAE79EF-9477-4A11-91CC-6837D09E0389}" type="presParOf" srcId="{98CE591A-117B-476D-8855-2D0F90DECB1D}" destId="{B0CC2D54-51E1-4CF0-A033-3657D4720815}" srcOrd="0" destOrd="0" presId="urn:microsoft.com/office/officeart/2005/8/layout/hierarchy1"/>
    <dgm:cxn modelId="{36D00D6B-5D63-4E21-9B72-493AF5FF4D8B}" type="presParOf" srcId="{B0CC2D54-51E1-4CF0-A033-3657D4720815}" destId="{53BA7825-E245-4950-A9D6-CAFA868FE287}" srcOrd="0" destOrd="0" presId="urn:microsoft.com/office/officeart/2005/8/layout/hierarchy1"/>
    <dgm:cxn modelId="{E04EE921-6E30-4956-AA0E-5B0D65776C4F}" type="presParOf" srcId="{B0CC2D54-51E1-4CF0-A033-3657D4720815}" destId="{E2FAA918-5496-4296-BF56-8A6925C53178}" srcOrd="1" destOrd="0" presId="urn:microsoft.com/office/officeart/2005/8/layout/hierarchy1"/>
    <dgm:cxn modelId="{E074363D-BA11-4AB1-9DDD-2E306718462C}" type="presParOf" srcId="{98CE591A-117B-476D-8855-2D0F90DECB1D}" destId="{BDE78984-8204-42B3-9767-35EA90B4FFCD}" srcOrd="1" destOrd="0" presId="urn:microsoft.com/office/officeart/2005/8/layout/hierarchy1"/>
    <dgm:cxn modelId="{FED3D84C-ED01-4DCA-8BFB-82A9011580C8}" type="presParOf" srcId="{A7F2C01C-25BA-48B9-A6D7-0AE6B0FE5071}" destId="{AE03AC77-05C6-4B14-906B-D7FDD9BB82DB}" srcOrd="2" destOrd="0" presId="urn:microsoft.com/office/officeart/2005/8/layout/hierarchy1"/>
    <dgm:cxn modelId="{6D239AA1-5472-4982-AC35-DC7EF5D0A2EE}" type="presParOf" srcId="{A7F2C01C-25BA-48B9-A6D7-0AE6B0FE5071}" destId="{2D9B4C1A-BB0B-4BD0-ADC3-2F816D738867}" srcOrd="3" destOrd="0" presId="urn:microsoft.com/office/officeart/2005/8/layout/hierarchy1"/>
    <dgm:cxn modelId="{F095C30A-BE15-44C4-9F87-FF4968311E14}" type="presParOf" srcId="{2D9B4C1A-BB0B-4BD0-ADC3-2F816D738867}" destId="{61503EAA-85D6-4A84-B720-0F1BE234C835}" srcOrd="0" destOrd="0" presId="urn:microsoft.com/office/officeart/2005/8/layout/hierarchy1"/>
    <dgm:cxn modelId="{F6C03D09-EB31-49BC-90E1-E7E67DAEA66D}" type="presParOf" srcId="{61503EAA-85D6-4A84-B720-0F1BE234C835}" destId="{A1CE3E45-E6BE-40D3-947A-EDA61A5600A0}" srcOrd="0" destOrd="0" presId="urn:microsoft.com/office/officeart/2005/8/layout/hierarchy1"/>
    <dgm:cxn modelId="{D4D926DF-F3D6-450E-8457-C256BABEF685}" type="presParOf" srcId="{61503EAA-85D6-4A84-B720-0F1BE234C835}" destId="{1012F512-4F9B-49D1-8F15-9C955A41C5F5}" srcOrd="1" destOrd="0" presId="urn:microsoft.com/office/officeart/2005/8/layout/hierarchy1"/>
    <dgm:cxn modelId="{798724F8-D295-4C36-80F1-4A6B88C474F4}" type="presParOf" srcId="{2D9B4C1A-BB0B-4BD0-ADC3-2F816D738867}" destId="{AD8A298B-A262-436A-8CA0-4C2B71563AE1}" srcOrd="1" destOrd="0" presId="urn:microsoft.com/office/officeart/2005/8/layout/hierarchy1"/>
    <dgm:cxn modelId="{7B02B2B2-C91E-4487-8957-29470212A47F}" type="presParOf" srcId="{A7F2C01C-25BA-48B9-A6D7-0AE6B0FE5071}" destId="{5D849206-9FE7-4C71-BCB0-ED3D969285C2}" srcOrd="4" destOrd="0" presId="urn:microsoft.com/office/officeart/2005/8/layout/hierarchy1"/>
    <dgm:cxn modelId="{75082EF1-913D-4D2C-9A62-CD595EE46683}" type="presParOf" srcId="{A7F2C01C-25BA-48B9-A6D7-0AE6B0FE5071}" destId="{AAB90492-F7E5-4EA0-B039-3128C3825C0B}" srcOrd="5" destOrd="0" presId="urn:microsoft.com/office/officeart/2005/8/layout/hierarchy1"/>
    <dgm:cxn modelId="{85DB02B8-BDD9-4081-975E-FFE1F97FA474}" type="presParOf" srcId="{AAB90492-F7E5-4EA0-B039-3128C3825C0B}" destId="{1DB08AE1-38B2-436F-AADE-7720F8C987C6}" srcOrd="0" destOrd="0" presId="urn:microsoft.com/office/officeart/2005/8/layout/hierarchy1"/>
    <dgm:cxn modelId="{49653ADF-EC3F-4A42-940B-D903617E4C58}" type="presParOf" srcId="{1DB08AE1-38B2-436F-AADE-7720F8C987C6}" destId="{6785A0A5-23B4-4C5D-A04E-A303CDBCAC70}" srcOrd="0" destOrd="0" presId="urn:microsoft.com/office/officeart/2005/8/layout/hierarchy1"/>
    <dgm:cxn modelId="{AEE9CE34-490A-4B02-ADFB-96E490D1F1DA}" type="presParOf" srcId="{1DB08AE1-38B2-436F-AADE-7720F8C987C6}" destId="{C5B8BE4B-6BF3-450A-B286-8A1FEBD21AF3}" srcOrd="1" destOrd="0" presId="urn:microsoft.com/office/officeart/2005/8/layout/hierarchy1"/>
    <dgm:cxn modelId="{20E40AAF-0E27-4C53-8ACE-F8B29C7EDC19}" type="presParOf" srcId="{AAB90492-F7E5-4EA0-B039-3128C3825C0B}" destId="{7821576F-2E63-4DAF-816C-73A37A24BDD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C754D0-FF2B-4972-9719-0B8A9B50F2FE}" type="doc">
      <dgm:prSet loTypeId="urn:microsoft.com/office/officeart/2005/8/layout/hierarchy2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3A0273-D74E-4B50-AC52-C7004F4D7CF0}">
      <dgm:prSet phldrT="[Text]" custT="1"/>
      <dgm:spPr/>
      <dgm:t>
        <a:bodyPr/>
        <a:lstStyle/>
        <a:p>
          <a:pPr algn="ctr"/>
          <a:r>
            <a:rPr lang="en-US" sz="2400" dirty="0" smtClean="0"/>
            <a:t>Functions of Manufacturing support system  </a:t>
          </a:r>
          <a:endParaRPr lang="en-US" sz="2400" dirty="0"/>
        </a:p>
      </dgm:t>
    </dgm:pt>
    <dgm:pt modelId="{F6FDD632-94EC-4B8C-ABEC-DDCBE4DB48A8}" type="parTrans" cxnId="{D6BFB297-9CFE-4ED2-BCDD-3C12B7C350B5}">
      <dgm:prSet/>
      <dgm:spPr/>
      <dgm:t>
        <a:bodyPr/>
        <a:lstStyle/>
        <a:p>
          <a:endParaRPr lang="en-US"/>
        </a:p>
      </dgm:t>
    </dgm:pt>
    <dgm:pt modelId="{A070C733-B5CA-4F4D-814B-E42EB54CDFBF}" type="sibTrans" cxnId="{D6BFB297-9CFE-4ED2-BCDD-3C12B7C350B5}">
      <dgm:prSet/>
      <dgm:spPr/>
      <dgm:t>
        <a:bodyPr/>
        <a:lstStyle/>
        <a:p>
          <a:endParaRPr lang="en-US"/>
        </a:p>
      </dgm:t>
    </dgm:pt>
    <dgm:pt modelId="{77A6939A-2C40-45BF-B93B-6605601C5BBC}">
      <dgm:prSet phldrT="[Text]" custT="1"/>
      <dgm:spPr/>
      <dgm:t>
        <a:bodyPr/>
        <a:lstStyle/>
        <a:p>
          <a:r>
            <a:rPr lang="en-US" sz="2000" dirty="0" smtClean="0"/>
            <a:t>Business function </a:t>
          </a:r>
          <a:endParaRPr lang="en-US" sz="2000" dirty="0"/>
        </a:p>
      </dgm:t>
    </dgm:pt>
    <dgm:pt modelId="{FEE044D8-3EA3-48BF-90FA-C01634A336EC}" type="parTrans" cxnId="{CF7EB3CE-F03F-4FDF-8468-312C57FB76C4}">
      <dgm:prSet/>
      <dgm:spPr/>
      <dgm:t>
        <a:bodyPr/>
        <a:lstStyle/>
        <a:p>
          <a:endParaRPr lang="en-US"/>
        </a:p>
      </dgm:t>
    </dgm:pt>
    <dgm:pt modelId="{513C5652-1CB5-476B-97BD-9A12207C5DE9}" type="sibTrans" cxnId="{CF7EB3CE-F03F-4FDF-8468-312C57FB76C4}">
      <dgm:prSet/>
      <dgm:spPr/>
      <dgm:t>
        <a:bodyPr/>
        <a:lstStyle/>
        <a:p>
          <a:endParaRPr lang="en-US"/>
        </a:p>
      </dgm:t>
    </dgm:pt>
    <dgm:pt modelId="{3847C250-45E5-4962-826C-356C90130880}">
      <dgm:prSet phldrT="[Text]"/>
      <dgm:spPr/>
      <dgm:t>
        <a:bodyPr/>
        <a:lstStyle/>
        <a:p>
          <a:r>
            <a:rPr lang="en-US" dirty="0" smtClean="0"/>
            <a:t>Product design </a:t>
          </a:r>
          <a:endParaRPr lang="en-US" dirty="0"/>
        </a:p>
      </dgm:t>
    </dgm:pt>
    <dgm:pt modelId="{881B49D4-C59E-4AB2-907E-4BFEDA134181}" type="parTrans" cxnId="{DE7FA5C6-69B0-4983-A281-4E0FE851D25C}">
      <dgm:prSet/>
      <dgm:spPr/>
      <dgm:t>
        <a:bodyPr/>
        <a:lstStyle/>
        <a:p>
          <a:endParaRPr lang="en-US"/>
        </a:p>
      </dgm:t>
    </dgm:pt>
    <dgm:pt modelId="{2B26EBC1-ADE6-473B-BD66-82F3F3A666F6}" type="sibTrans" cxnId="{DE7FA5C6-69B0-4983-A281-4E0FE851D25C}">
      <dgm:prSet/>
      <dgm:spPr/>
      <dgm:t>
        <a:bodyPr/>
        <a:lstStyle/>
        <a:p>
          <a:endParaRPr lang="en-US"/>
        </a:p>
      </dgm:t>
    </dgm:pt>
    <dgm:pt modelId="{BA091D48-FBA9-4599-B7AD-5695063FD03F}">
      <dgm:prSet phldrT="[Text]"/>
      <dgm:spPr/>
      <dgm:t>
        <a:bodyPr/>
        <a:lstStyle/>
        <a:p>
          <a:r>
            <a:rPr lang="en-US" dirty="0" smtClean="0"/>
            <a:t>Manufacturing planning </a:t>
          </a:r>
          <a:endParaRPr lang="en-US" dirty="0"/>
        </a:p>
      </dgm:t>
    </dgm:pt>
    <dgm:pt modelId="{7966B354-762E-4FC5-B854-7B4F235EE18D}" type="parTrans" cxnId="{B01A1036-543F-4174-BA84-AA887D43D02F}">
      <dgm:prSet/>
      <dgm:spPr/>
      <dgm:t>
        <a:bodyPr/>
        <a:lstStyle/>
        <a:p>
          <a:endParaRPr lang="en-US"/>
        </a:p>
      </dgm:t>
    </dgm:pt>
    <dgm:pt modelId="{EDA04295-01FA-4819-8048-71C3943BEB3C}" type="sibTrans" cxnId="{B01A1036-543F-4174-BA84-AA887D43D02F}">
      <dgm:prSet/>
      <dgm:spPr/>
      <dgm:t>
        <a:bodyPr/>
        <a:lstStyle/>
        <a:p>
          <a:endParaRPr lang="en-US"/>
        </a:p>
      </dgm:t>
    </dgm:pt>
    <dgm:pt modelId="{E57D8BEE-B345-4AFF-B9EB-5520295B9F1A}">
      <dgm:prSet phldrT="[Text]"/>
      <dgm:spPr/>
      <dgm:t>
        <a:bodyPr/>
        <a:lstStyle/>
        <a:p>
          <a:r>
            <a:rPr lang="en-US" dirty="0" smtClean="0"/>
            <a:t>Manufacturing planning control </a:t>
          </a:r>
          <a:endParaRPr lang="en-US" dirty="0"/>
        </a:p>
      </dgm:t>
    </dgm:pt>
    <dgm:pt modelId="{0E8C4BD3-FDDC-48B4-80E0-70E649211548}" type="parTrans" cxnId="{AD8BD294-AD23-4F31-ABEC-861C38EDA550}">
      <dgm:prSet/>
      <dgm:spPr/>
      <dgm:t>
        <a:bodyPr/>
        <a:lstStyle/>
        <a:p>
          <a:endParaRPr lang="en-US"/>
        </a:p>
      </dgm:t>
    </dgm:pt>
    <dgm:pt modelId="{A8CA25B6-EAC8-477A-9D2A-FECC7D4FA158}" type="sibTrans" cxnId="{AD8BD294-AD23-4F31-ABEC-861C38EDA550}">
      <dgm:prSet/>
      <dgm:spPr/>
      <dgm:t>
        <a:bodyPr/>
        <a:lstStyle/>
        <a:p>
          <a:endParaRPr lang="en-US"/>
        </a:p>
      </dgm:t>
    </dgm:pt>
    <dgm:pt modelId="{5E846D68-F5E3-4DB0-9697-69FDB3B14D2B}" type="pres">
      <dgm:prSet presAssocID="{9AC754D0-FF2B-4972-9719-0B8A9B50F2F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BEDC94-64B0-4B7E-B02C-A434CDC93815}" type="pres">
      <dgm:prSet presAssocID="{153A0273-D74E-4B50-AC52-C7004F4D7CF0}" presName="root1" presStyleCnt="0"/>
      <dgm:spPr/>
      <dgm:t>
        <a:bodyPr/>
        <a:lstStyle/>
        <a:p>
          <a:endParaRPr lang="en-US"/>
        </a:p>
      </dgm:t>
    </dgm:pt>
    <dgm:pt modelId="{76063F1A-FEBC-46FF-B0CA-042D5C83BC27}" type="pres">
      <dgm:prSet presAssocID="{153A0273-D74E-4B50-AC52-C7004F4D7CF0}" presName="LevelOneTextNode" presStyleLbl="node0" presStyleIdx="0" presStyleCnt="1" custScaleX="157863" custScaleY="265228" custLinFactNeighborX="-81" custLinFactNeighborY="228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8C6959-5411-4FF3-8B6D-7A8937A56537}" type="pres">
      <dgm:prSet presAssocID="{153A0273-D74E-4B50-AC52-C7004F4D7CF0}" presName="level2hierChild" presStyleCnt="0"/>
      <dgm:spPr/>
      <dgm:t>
        <a:bodyPr/>
        <a:lstStyle/>
        <a:p>
          <a:endParaRPr lang="en-US"/>
        </a:p>
      </dgm:t>
    </dgm:pt>
    <dgm:pt modelId="{D14D3F1C-4299-4FCA-BB71-EB7EDBE3C9D4}" type="pres">
      <dgm:prSet presAssocID="{FEE044D8-3EA3-48BF-90FA-C01634A336EC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ED8CF64F-9151-4549-987A-DBA579ABD01D}" type="pres">
      <dgm:prSet presAssocID="{FEE044D8-3EA3-48BF-90FA-C01634A336E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10941C8D-81D4-43CB-ACCC-7D69CD599B0C}" type="pres">
      <dgm:prSet presAssocID="{77A6939A-2C40-45BF-B93B-6605601C5BBC}" presName="root2" presStyleCnt="0"/>
      <dgm:spPr/>
      <dgm:t>
        <a:bodyPr/>
        <a:lstStyle/>
        <a:p>
          <a:endParaRPr lang="en-US"/>
        </a:p>
      </dgm:t>
    </dgm:pt>
    <dgm:pt modelId="{FC37FB09-D21E-4F03-A54C-E20973BE77AF}" type="pres">
      <dgm:prSet presAssocID="{77A6939A-2C40-45BF-B93B-6605601C5BBC}" presName="LevelTwoTextNode" presStyleLbl="node2" presStyleIdx="0" presStyleCnt="4" custLinFactY="-100000" custLinFactNeighborX="-7334" custLinFactNeighborY="-1694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14C285-5374-4F12-BAF4-D0C9A6E67B82}" type="pres">
      <dgm:prSet presAssocID="{77A6939A-2C40-45BF-B93B-6605601C5BBC}" presName="level3hierChild" presStyleCnt="0"/>
      <dgm:spPr/>
      <dgm:t>
        <a:bodyPr/>
        <a:lstStyle/>
        <a:p>
          <a:endParaRPr lang="en-US"/>
        </a:p>
      </dgm:t>
    </dgm:pt>
    <dgm:pt modelId="{83441A76-7E5E-450B-A360-A16148EED38A}" type="pres">
      <dgm:prSet presAssocID="{881B49D4-C59E-4AB2-907E-4BFEDA134181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D5E5B856-0B16-4228-B085-5EAD854FBA4F}" type="pres">
      <dgm:prSet presAssocID="{881B49D4-C59E-4AB2-907E-4BFEDA134181}" presName="connTx" presStyleLbl="parChTrans1D2" presStyleIdx="1" presStyleCnt="4"/>
      <dgm:spPr/>
      <dgm:t>
        <a:bodyPr/>
        <a:lstStyle/>
        <a:p>
          <a:endParaRPr lang="en-US"/>
        </a:p>
      </dgm:t>
    </dgm:pt>
    <dgm:pt modelId="{B7E2F04B-A3A7-4759-9F2B-4C6CA73B36DB}" type="pres">
      <dgm:prSet presAssocID="{3847C250-45E5-4962-826C-356C90130880}" presName="root2" presStyleCnt="0"/>
      <dgm:spPr/>
      <dgm:t>
        <a:bodyPr/>
        <a:lstStyle/>
        <a:p>
          <a:endParaRPr lang="en-US"/>
        </a:p>
      </dgm:t>
    </dgm:pt>
    <dgm:pt modelId="{71838B55-A766-4B6C-9C10-8C9D1A8449BB}" type="pres">
      <dgm:prSet presAssocID="{3847C250-45E5-4962-826C-356C90130880}" presName="LevelTwoTextNode" presStyleLbl="node2" presStyleIdx="1" presStyleCnt="4" custLinFactY="-74953" custLinFactNeighborX="489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0BE295-0657-4376-A2C8-403D98A501CD}" type="pres">
      <dgm:prSet presAssocID="{3847C250-45E5-4962-826C-356C90130880}" presName="level3hierChild" presStyleCnt="0"/>
      <dgm:spPr/>
      <dgm:t>
        <a:bodyPr/>
        <a:lstStyle/>
        <a:p>
          <a:endParaRPr lang="en-US"/>
        </a:p>
      </dgm:t>
    </dgm:pt>
    <dgm:pt modelId="{EEBB5D32-D9CB-4DF7-9CEA-69E7AA7A300D}" type="pres">
      <dgm:prSet presAssocID="{7966B354-762E-4FC5-B854-7B4F235EE18D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D01BA2B1-212E-42D4-98FD-DF95B5469E7C}" type="pres">
      <dgm:prSet presAssocID="{7966B354-762E-4FC5-B854-7B4F235EE18D}" presName="connTx" presStyleLbl="parChTrans1D2" presStyleIdx="2" presStyleCnt="4"/>
      <dgm:spPr/>
      <dgm:t>
        <a:bodyPr/>
        <a:lstStyle/>
        <a:p>
          <a:endParaRPr lang="en-US"/>
        </a:p>
      </dgm:t>
    </dgm:pt>
    <dgm:pt modelId="{15272717-BAC4-443B-9812-C64453406E5B}" type="pres">
      <dgm:prSet presAssocID="{BA091D48-FBA9-4599-B7AD-5695063FD03F}" presName="root2" presStyleCnt="0"/>
      <dgm:spPr/>
      <dgm:t>
        <a:bodyPr/>
        <a:lstStyle/>
        <a:p>
          <a:endParaRPr lang="en-US"/>
        </a:p>
      </dgm:t>
    </dgm:pt>
    <dgm:pt modelId="{CAB38FAD-3609-4284-BB96-CF01BB648C60}" type="pres">
      <dgm:prSet presAssocID="{BA091D48-FBA9-4599-B7AD-5695063FD03F}" presName="LevelTwoTextNode" presStyleLbl="node2" presStyleIdx="2" presStyleCnt="4" custLinFactNeighborX="3205" custLinFactNeighborY="-841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CA6CCA-FAB1-4ABA-A776-8FFE8818914B}" type="pres">
      <dgm:prSet presAssocID="{BA091D48-FBA9-4599-B7AD-5695063FD03F}" presName="level3hierChild" presStyleCnt="0"/>
      <dgm:spPr/>
      <dgm:t>
        <a:bodyPr/>
        <a:lstStyle/>
        <a:p>
          <a:endParaRPr lang="en-US"/>
        </a:p>
      </dgm:t>
    </dgm:pt>
    <dgm:pt modelId="{0CBF0713-DC82-43EA-87BE-5BBF05D7A044}" type="pres">
      <dgm:prSet presAssocID="{0E8C4BD3-FDDC-48B4-80E0-70E649211548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F6BBC053-8398-47AD-8728-DB65EAF90738}" type="pres">
      <dgm:prSet presAssocID="{0E8C4BD3-FDDC-48B4-80E0-70E649211548}" presName="connTx" presStyleLbl="parChTrans1D2" presStyleIdx="3" presStyleCnt="4"/>
      <dgm:spPr/>
      <dgm:t>
        <a:bodyPr/>
        <a:lstStyle/>
        <a:p>
          <a:endParaRPr lang="en-US"/>
        </a:p>
      </dgm:t>
    </dgm:pt>
    <dgm:pt modelId="{7590B740-1868-4286-AAAA-5E828C93FC35}" type="pres">
      <dgm:prSet presAssocID="{E57D8BEE-B345-4AFF-B9EB-5520295B9F1A}" presName="root2" presStyleCnt="0"/>
      <dgm:spPr/>
      <dgm:t>
        <a:bodyPr/>
        <a:lstStyle/>
        <a:p>
          <a:endParaRPr lang="en-US"/>
        </a:p>
      </dgm:t>
    </dgm:pt>
    <dgm:pt modelId="{0874AEFD-5D07-4653-B4F6-93B0E7BADFAA}" type="pres">
      <dgm:prSet presAssocID="{E57D8BEE-B345-4AFF-B9EB-5520295B9F1A}" presName="LevelTwoTextNode" presStyleLbl="node2" presStyleIdx="3" presStyleCnt="4" custLinFactNeighborX="-54" custLinFactNeighborY="38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680235-1DE6-47F9-BBD7-C4CF90952303}" type="pres">
      <dgm:prSet presAssocID="{E57D8BEE-B345-4AFF-B9EB-5520295B9F1A}" presName="level3hierChild" presStyleCnt="0"/>
      <dgm:spPr/>
      <dgm:t>
        <a:bodyPr/>
        <a:lstStyle/>
        <a:p>
          <a:endParaRPr lang="en-US"/>
        </a:p>
      </dgm:t>
    </dgm:pt>
  </dgm:ptLst>
  <dgm:cxnLst>
    <dgm:cxn modelId="{1F227BCC-746E-47E3-AE48-83E27E7C31BD}" type="presOf" srcId="{FEE044D8-3EA3-48BF-90FA-C01634A336EC}" destId="{D14D3F1C-4299-4FCA-BB71-EB7EDBE3C9D4}" srcOrd="0" destOrd="0" presId="urn:microsoft.com/office/officeart/2005/8/layout/hierarchy2"/>
    <dgm:cxn modelId="{FEE6D35C-D475-4D84-A7E5-514DAE095D41}" type="presOf" srcId="{153A0273-D74E-4B50-AC52-C7004F4D7CF0}" destId="{76063F1A-FEBC-46FF-B0CA-042D5C83BC27}" srcOrd="0" destOrd="0" presId="urn:microsoft.com/office/officeart/2005/8/layout/hierarchy2"/>
    <dgm:cxn modelId="{B01A1036-543F-4174-BA84-AA887D43D02F}" srcId="{153A0273-D74E-4B50-AC52-C7004F4D7CF0}" destId="{BA091D48-FBA9-4599-B7AD-5695063FD03F}" srcOrd="2" destOrd="0" parTransId="{7966B354-762E-4FC5-B854-7B4F235EE18D}" sibTransId="{EDA04295-01FA-4819-8048-71C3943BEB3C}"/>
    <dgm:cxn modelId="{D3D58FEF-5B0A-4A31-A585-CD4FCA9D29B4}" type="presOf" srcId="{0E8C4BD3-FDDC-48B4-80E0-70E649211548}" destId="{0CBF0713-DC82-43EA-87BE-5BBF05D7A044}" srcOrd="0" destOrd="0" presId="urn:microsoft.com/office/officeart/2005/8/layout/hierarchy2"/>
    <dgm:cxn modelId="{B85ED125-BA65-4676-9681-12E8FADEE059}" type="presOf" srcId="{FEE044D8-3EA3-48BF-90FA-C01634A336EC}" destId="{ED8CF64F-9151-4549-987A-DBA579ABD01D}" srcOrd="1" destOrd="0" presId="urn:microsoft.com/office/officeart/2005/8/layout/hierarchy2"/>
    <dgm:cxn modelId="{DE7FA5C6-69B0-4983-A281-4E0FE851D25C}" srcId="{153A0273-D74E-4B50-AC52-C7004F4D7CF0}" destId="{3847C250-45E5-4962-826C-356C90130880}" srcOrd="1" destOrd="0" parTransId="{881B49D4-C59E-4AB2-907E-4BFEDA134181}" sibTransId="{2B26EBC1-ADE6-473B-BD66-82F3F3A666F6}"/>
    <dgm:cxn modelId="{1E056A26-4E3F-44FF-9426-94B5FBD6040F}" type="presOf" srcId="{BA091D48-FBA9-4599-B7AD-5695063FD03F}" destId="{CAB38FAD-3609-4284-BB96-CF01BB648C60}" srcOrd="0" destOrd="0" presId="urn:microsoft.com/office/officeart/2005/8/layout/hierarchy2"/>
    <dgm:cxn modelId="{AD8BD294-AD23-4F31-ABEC-861C38EDA550}" srcId="{153A0273-D74E-4B50-AC52-C7004F4D7CF0}" destId="{E57D8BEE-B345-4AFF-B9EB-5520295B9F1A}" srcOrd="3" destOrd="0" parTransId="{0E8C4BD3-FDDC-48B4-80E0-70E649211548}" sibTransId="{A8CA25B6-EAC8-477A-9D2A-FECC7D4FA158}"/>
    <dgm:cxn modelId="{A979F77B-DA75-4ABB-A926-79BEC1F43534}" type="presOf" srcId="{7966B354-762E-4FC5-B854-7B4F235EE18D}" destId="{EEBB5D32-D9CB-4DF7-9CEA-69E7AA7A300D}" srcOrd="0" destOrd="0" presId="urn:microsoft.com/office/officeart/2005/8/layout/hierarchy2"/>
    <dgm:cxn modelId="{A5F5E4AA-E938-49DF-8839-FCD59902195A}" type="presOf" srcId="{881B49D4-C59E-4AB2-907E-4BFEDA134181}" destId="{83441A76-7E5E-450B-A360-A16148EED38A}" srcOrd="0" destOrd="0" presId="urn:microsoft.com/office/officeart/2005/8/layout/hierarchy2"/>
    <dgm:cxn modelId="{CF7EB3CE-F03F-4FDF-8468-312C57FB76C4}" srcId="{153A0273-D74E-4B50-AC52-C7004F4D7CF0}" destId="{77A6939A-2C40-45BF-B93B-6605601C5BBC}" srcOrd="0" destOrd="0" parTransId="{FEE044D8-3EA3-48BF-90FA-C01634A336EC}" sibTransId="{513C5652-1CB5-476B-97BD-9A12207C5DE9}"/>
    <dgm:cxn modelId="{6D9DAC41-40CC-49DE-A38B-F37CCFC65594}" type="presOf" srcId="{3847C250-45E5-4962-826C-356C90130880}" destId="{71838B55-A766-4B6C-9C10-8C9D1A8449BB}" srcOrd="0" destOrd="0" presId="urn:microsoft.com/office/officeart/2005/8/layout/hierarchy2"/>
    <dgm:cxn modelId="{0B9C5533-2295-4EEC-8175-6ABC24B3B6A1}" type="presOf" srcId="{77A6939A-2C40-45BF-B93B-6605601C5BBC}" destId="{FC37FB09-D21E-4F03-A54C-E20973BE77AF}" srcOrd="0" destOrd="0" presId="urn:microsoft.com/office/officeart/2005/8/layout/hierarchy2"/>
    <dgm:cxn modelId="{D6BFB297-9CFE-4ED2-BCDD-3C12B7C350B5}" srcId="{9AC754D0-FF2B-4972-9719-0B8A9B50F2FE}" destId="{153A0273-D74E-4B50-AC52-C7004F4D7CF0}" srcOrd="0" destOrd="0" parTransId="{F6FDD632-94EC-4B8C-ABEC-DDCBE4DB48A8}" sibTransId="{A070C733-B5CA-4F4D-814B-E42EB54CDFBF}"/>
    <dgm:cxn modelId="{615417DC-5B00-41C5-9E12-66B7314251C3}" type="presOf" srcId="{9AC754D0-FF2B-4972-9719-0B8A9B50F2FE}" destId="{5E846D68-F5E3-4DB0-9697-69FDB3B14D2B}" srcOrd="0" destOrd="0" presId="urn:microsoft.com/office/officeart/2005/8/layout/hierarchy2"/>
    <dgm:cxn modelId="{5757762F-BE59-4B20-9F29-CF14FFB785DC}" type="presOf" srcId="{7966B354-762E-4FC5-B854-7B4F235EE18D}" destId="{D01BA2B1-212E-42D4-98FD-DF95B5469E7C}" srcOrd="1" destOrd="0" presId="urn:microsoft.com/office/officeart/2005/8/layout/hierarchy2"/>
    <dgm:cxn modelId="{08661B7A-BA66-4508-993D-876191DC4455}" type="presOf" srcId="{0E8C4BD3-FDDC-48B4-80E0-70E649211548}" destId="{F6BBC053-8398-47AD-8728-DB65EAF90738}" srcOrd="1" destOrd="0" presId="urn:microsoft.com/office/officeart/2005/8/layout/hierarchy2"/>
    <dgm:cxn modelId="{92813625-61E1-48CF-89A9-014BF302E383}" type="presOf" srcId="{881B49D4-C59E-4AB2-907E-4BFEDA134181}" destId="{D5E5B856-0B16-4228-B085-5EAD854FBA4F}" srcOrd="1" destOrd="0" presId="urn:microsoft.com/office/officeart/2005/8/layout/hierarchy2"/>
    <dgm:cxn modelId="{27A4D3F1-A1BF-40F6-81CC-9C1211C0EFF1}" type="presOf" srcId="{E57D8BEE-B345-4AFF-B9EB-5520295B9F1A}" destId="{0874AEFD-5D07-4653-B4F6-93B0E7BADFAA}" srcOrd="0" destOrd="0" presId="urn:microsoft.com/office/officeart/2005/8/layout/hierarchy2"/>
    <dgm:cxn modelId="{593ED2B8-FD3F-4DE7-B162-6FF3F12D0D42}" type="presParOf" srcId="{5E846D68-F5E3-4DB0-9697-69FDB3B14D2B}" destId="{60BEDC94-64B0-4B7E-B02C-A434CDC93815}" srcOrd="0" destOrd="0" presId="urn:microsoft.com/office/officeart/2005/8/layout/hierarchy2"/>
    <dgm:cxn modelId="{8BB43C79-80DF-4AEA-8D0E-07827B7F6ED6}" type="presParOf" srcId="{60BEDC94-64B0-4B7E-B02C-A434CDC93815}" destId="{76063F1A-FEBC-46FF-B0CA-042D5C83BC27}" srcOrd="0" destOrd="0" presId="urn:microsoft.com/office/officeart/2005/8/layout/hierarchy2"/>
    <dgm:cxn modelId="{2A36479B-A5D3-42F6-AF0A-2A72C945288C}" type="presParOf" srcId="{60BEDC94-64B0-4B7E-B02C-A434CDC93815}" destId="{D68C6959-5411-4FF3-8B6D-7A8937A56537}" srcOrd="1" destOrd="0" presId="urn:microsoft.com/office/officeart/2005/8/layout/hierarchy2"/>
    <dgm:cxn modelId="{4635758E-5411-4958-9D8E-8EAE8F698430}" type="presParOf" srcId="{D68C6959-5411-4FF3-8B6D-7A8937A56537}" destId="{D14D3F1C-4299-4FCA-BB71-EB7EDBE3C9D4}" srcOrd="0" destOrd="0" presId="urn:microsoft.com/office/officeart/2005/8/layout/hierarchy2"/>
    <dgm:cxn modelId="{02A65AD7-0942-4412-9566-62DA59435E97}" type="presParOf" srcId="{D14D3F1C-4299-4FCA-BB71-EB7EDBE3C9D4}" destId="{ED8CF64F-9151-4549-987A-DBA579ABD01D}" srcOrd="0" destOrd="0" presId="urn:microsoft.com/office/officeart/2005/8/layout/hierarchy2"/>
    <dgm:cxn modelId="{3395085B-351F-4EB1-BA89-057519C806EA}" type="presParOf" srcId="{D68C6959-5411-4FF3-8B6D-7A8937A56537}" destId="{10941C8D-81D4-43CB-ACCC-7D69CD599B0C}" srcOrd="1" destOrd="0" presId="urn:microsoft.com/office/officeart/2005/8/layout/hierarchy2"/>
    <dgm:cxn modelId="{5B9A8707-3E4F-49DF-B095-BC5E78B0ECA4}" type="presParOf" srcId="{10941C8D-81D4-43CB-ACCC-7D69CD599B0C}" destId="{FC37FB09-D21E-4F03-A54C-E20973BE77AF}" srcOrd="0" destOrd="0" presId="urn:microsoft.com/office/officeart/2005/8/layout/hierarchy2"/>
    <dgm:cxn modelId="{240EC787-79D5-4866-AE3E-BB8FC9726B91}" type="presParOf" srcId="{10941C8D-81D4-43CB-ACCC-7D69CD599B0C}" destId="{7C14C285-5374-4F12-BAF4-D0C9A6E67B82}" srcOrd="1" destOrd="0" presId="urn:microsoft.com/office/officeart/2005/8/layout/hierarchy2"/>
    <dgm:cxn modelId="{9D670175-6E8E-4477-91FF-12EE30CE5E3F}" type="presParOf" srcId="{D68C6959-5411-4FF3-8B6D-7A8937A56537}" destId="{83441A76-7E5E-450B-A360-A16148EED38A}" srcOrd="2" destOrd="0" presId="urn:microsoft.com/office/officeart/2005/8/layout/hierarchy2"/>
    <dgm:cxn modelId="{6739BD14-326A-41CA-BBF4-CAC817BDCC42}" type="presParOf" srcId="{83441A76-7E5E-450B-A360-A16148EED38A}" destId="{D5E5B856-0B16-4228-B085-5EAD854FBA4F}" srcOrd="0" destOrd="0" presId="urn:microsoft.com/office/officeart/2005/8/layout/hierarchy2"/>
    <dgm:cxn modelId="{5292B081-C049-4380-AB35-B93A840A31FE}" type="presParOf" srcId="{D68C6959-5411-4FF3-8B6D-7A8937A56537}" destId="{B7E2F04B-A3A7-4759-9F2B-4C6CA73B36DB}" srcOrd="3" destOrd="0" presId="urn:microsoft.com/office/officeart/2005/8/layout/hierarchy2"/>
    <dgm:cxn modelId="{EF4DE85E-98EB-404D-82E4-A3CAA755FFDC}" type="presParOf" srcId="{B7E2F04B-A3A7-4759-9F2B-4C6CA73B36DB}" destId="{71838B55-A766-4B6C-9C10-8C9D1A8449BB}" srcOrd="0" destOrd="0" presId="urn:microsoft.com/office/officeart/2005/8/layout/hierarchy2"/>
    <dgm:cxn modelId="{F87BBEEF-B8BE-49DE-84CD-EFCED8491261}" type="presParOf" srcId="{B7E2F04B-A3A7-4759-9F2B-4C6CA73B36DB}" destId="{ED0BE295-0657-4376-A2C8-403D98A501CD}" srcOrd="1" destOrd="0" presId="urn:microsoft.com/office/officeart/2005/8/layout/hierarchy2"/>
    <dgm:cxn modelId="{60C64FF3-8FA2-47A1-9EA9-E6DC2201BD79}" type="presParOf" srcId="{D68C6959-5411-4FF3-8B6D-7A8937A56537}" destId="{EEBB5D32-D9CB-4DF7-9CEA-69E7AA7A300D}" srcOrd="4" destOrd="0" presId="urn:microsoft.com/office/officeart/2005/8/layout/hierarchy2"/>
    <dgm:cxn modelId="{4ED5A123-CFA6-44D8-906B-342708109082}" type="presParOf" srcId="{EEBB5D32-D9CB-4DF7-9CEA-69E7AA7A300D}" destId="{D01BA2B1-212E-42D4-98FD-DF95B5469E7C}" srcOrd="0" destOrd="0" presId="urn:microsoft.com/office/officeart/2005/8/layout/hierarchy2"/>
    <dgm:cxn modelId="{DAA6FB41-5015-4F13-9B7F-613712A74471}" type="presParOf" srcId="{D68C6959-5411-4FF3-8B6D-7A8937A56537}" destId="{15272717-BAC4-443B-9812-C64453406E5B}" srcOrd="5" destOrd="0" presId="urn:microsoft.com/office/officeart/2005/8/layout/hierarchy2"/>
    <dgm:cxn modelId="{0BB29958-5067-47CE-976C-345811964906}" type="presParOf" srcId="{15272717-BAC4-443B-9812-C64453406E5B}" destId="{CAB38FAD-3609-4284-BB96-CF01BB648C60}" srcOrd="0" destOrd="0" presId="urn:microsoft.com/office/officeart/2005/8/layout/hierarchy2"/>
    <dgm:cxn modelId="{B0464142-747D-4C16-B9B8-7A1292BA78DE}" type="presParOf" srcId="{15272717-BAC4-443B-9812-C64453406E5B}" destId="{57CA6CCA-FAB1-4ABA-A776-8FFE8818914B}" srcOrd="1" destOrd="0" presId="urn:microsoft.com/office/officeart/2005/8/layout/hierarchy2"/>
    <dgm:cxn modelId="{D723FA16-FD7C-4E5C-803F-576DE1C4701E}" type="presParOf" srcId="{D68C6959-5411-4FF3-8B6D-7A8937A56537}" destId="{0CBF0713-DC82-43EA-87BE-5BBF05D7A044}" srcOrd="6" destOrd="0" presId="urn:microsoft.com/office/officeart/2005/8/layout/hierarchy2"/>
    <dgm:cxn modelId="{0CDB8ACB-8B41-43B4-8C7D-3964A69F8B63}" type="presParOf" srcId="{0CBF0713-DC82-43EA-87BE-5BBF05D7A044}" destId="{F6BBC053-8398-47AD-8728-DB65EAF90738}" srcOrd="0" destOrd="0" presId="urn:microsoft.com/office/officeart/2005/8/layout/hierarchy2"/>
    <dgm:cxn modelId="{079D5A2A-C5E4-45E0-82F5-527BB0038D93}" type="presParOf" srcId="{D68C6959-5411-4FF3-8B6D-7A8937A56537}" destId="{7590B740-1868-4286-AAAA-5E828C93FC35}" srcOrd="7" destOrd="0" presId="urn:microsoft.com/office/officeart/2005/8/layout/hierarchy2"/>
    <dgm:cxn modelId="{07133EF4-085D-404D-AFDA-1CFE9A858B65}" type="presParOf" srcId="{7590B740-1868-4286-AAAA-5E828C93FC35}" destId="{0874AEFD-5D07-4653-B4F6-93B0E7BADFAA}" srcOrd="0" destOrd="0" presId="urn:microsoft.com/office/officeart/2005/8/layout/hierarchy2"/>
    <dgm:cxn modelId="{2AD42173-FD75-4914-9B5D-2AF2268269EA}" type="presParOf" srcId="{7590B740-1868-4286-AAAA-5E828C93FC35}" destId="{8A680235-1DE6-47F9-BBD7-C4CF9095230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FCB75C-1CC0-4DA6-B28B-D41F2AB79442}" type="doc">
      <dgm:prSet loTypeId="urn:microsoft.com/office/officeart/2005/8/layout/radial6" loCatId="cycle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6974F998-7011-426A-AF5A-45682C678DFA}">
      <dgm:prSet phldrT="[Text]" custT="1"/>
      <dgm:spPr/>
      <dgm:t>
        <a:bodyPr/>
        <a:lstStyle/>
        <a:p>
          <a:r>
            <a:rPr lang="en-US" sz="2000" dirty="0" smtClean="0"/>
            <a:t>Types of automated manufacturing systems </a:t>
          </a:r>
          <a:endParaRPr lang="en-US" sz="2000" dirty="0"/>
        </a:p>
      </dgm:t>
    </dgm:pt>
    <dgm:pt modelId="{5E6BC86A-5655-4046-B1A1-6DB83D60FC20}" type="parTrans" cxnId="{4EF8F50D-E431-42D3-B082-08A9C1F1DD53}">
      <dgm:prSet/>
      <dgm:spPr/>
      <dgm:t>
        <a:bodyPr/>
        <a:lstStyle/>
        <a:p>
          <a:endParaRPr lang="en-US"/>
        </a:p>
      </dgm:t>
    </dgm:pt>
    <dgm:pt modelId="{2B039364-A541-449E-A030-46FBA10AF6CD}" type="sibTrans" cxnId="{4EF8F50D-E431-42D3-B082-08A9C1F1DD53}">
      <dgm:prSet/>
      <dgm:spPr/>
      <dgm:t>
        <a:bodyPr/>
        <a:lstStyle/>
        <a:p>
          <a:endParaRPr lang="en-US"/>
        </a:p>
      </dgm:t>
    </dgm:pt>
    <dgm:pt modelId="{0948E60B-C16C-4810-A066-44EDE1C9A1B6}">
      <dgm:prSet phldrT="[Text]" custT="1"/>
      <dgm:spPr/>
      <dgm:t>
        <a:bodyPr/>
        <a:lstStyle/>
        <a:p>
          <a:r>
            <a:rPr lang="en-US" sz="2000" dirty="0" smtClean="0"/>
            <a:t>Fixed automation </a:t>
          </a:r>
          <a:endParaRPr lang="en-US" sz="2000" dirty="0"/>
        </a:p>
      </dgm:t>
    </dgm:pt>
    <dgm:pt modelId="{B9A5A704-8546-4F64-A47B-5C42F2B8E790}" type="parTrans" cxnId="{6A277C6A-851D-4A62-9E02-A664BDE4A1FC}">
      <dgm:prSet/>
      <dgm:spPr/>
      <dgm:t>
        <a:bodyPr/>
        <a:lstStyle/>
        <a:p>
          <a:endParaRPr lang="en-US"/>
        </a:p>
      </dgm:t>
    </dgm:pt>
    <dgm:pt modelId="{940BF680-37B3-44D3-8B1C-B62579BD7DE1}" type="sibTrans" cxnId="{6A277C6A-851D-4A62-9E02-A664BDE4A1FC}">
      <dgm:prSet/>
      <dgm:spPr/>
      <dgm:t>
        <a:bodyPr/>
        <a:lstStyle/>
        <a:p>
          <a:endParaRPr lang="en-US"/>
        </a:p>
      </dgm:t>
    </dgm:pt>
    <dgm:pt modelId="{551B930A-1895-48FD-B4F6-B1CA1FD28E6F}">
      <dgm:prSet phldrT="[Text]" custT="1"/>
      <dgm:spPr/>
      <dgm:t>
        <a:bodyPr/>
        <a:lstStyle/>
        <a:p>
          <a:r>
            <a:rPr lang="en-US" sz="2000" dirty="0" smtClean="0"/>
            <a:t>programmable</a:t>
          </a:r>
          <a:endParaRPr lang="en-US" sz="2000" dirty="0"/>
        </a:p>
      </dgm:t>
    </dgm:pt>
    <dgm:pt modelId="{2E303A72-7B30-492C-9440-93BBD0DCC385}" type="parTrans" cxnId="{19EAD873-F59B-454F-A199-9C65E9CD5D0A}">
      <dgm:prSet/>
      <dgm:spPr/>
      <dgm:t>
        <a:bodyPr/>
        <a:lstStyle/>
        <a:p>
          <a:endParaRPr lang="en-US"/>
        </a:p>
      </dgm:t>
    </dgm:pt>
    <dgm:pt modelId="{39889DB2-85D4-4B38-A3A0-8AB9996CA9D8}" type="sibTrans" cxnId="{19EAD873-F59B-454F-A199-9C65E9CD5D0A}">
      <dgm:prSet/>
      <dgm:spPr/>
      <dgm:t>
        <a:bodyPr/>
        <a:lstStyle/>
        <a:p>
          <a:endParaRPr lang="en-US"/>
        </a:p>
      </dgm:t>
    </dgm:pt>
    <dgm:pt modelId="{8BC21C5D-560A-4A79-9196-F1721960B1DC}">
      <dgm:prSet phldrT="[Text]" custT="1"/>
      <dgm:spPr/>
      <dgm:t>
        <a:bodyPr/>
        <a:lstStyle/>
        <a:p>
          <a:r>
            <a:rPr lang="en-US" sz="2000" dirty="0" smtClean="0"/>
            <a:t>flexible</a:t>
          </a:r>
          <a:endParaRPr lang="en-US" sz="2000" dirty="0"/>
        </a:p>
      </dgm:t>
    </dgm:pt>
    <dgm:pt modelId="{B35A8A7B-32CC-4E39-9792-F8108D84111C}" type="parTrans" cxnId="{05B49874-FA08-4D5F-9FC6-6DC2272B909F}">
      <dgm:prSet/>
      <dgm:spPr/>
      <dgm:t>
        <a:bodyPr/>
        <a:lstStyle/>
        <a:p>
          <a:endParaRPr lang="en-US"/>
        </a:p>
      </dgm:t>
    </dgm:pt>
    <dgm:pt modelId="{CDDC4001-6DCD-4C82-B984-BA3478424470}" type="sibTrans" cxnId="{05B49874-FA08-4D5F-9FC6-6DC2272B909F}">
      <dgm:prSet/>
      <dgm:spPr/>
      <dgm:t>
        <a:bodyPr/>
        <a:lstStyle/>
        <a:p>
          <a:endParaRPr lang="en-US"/>
        </a:p>
      </dgm:t>
    </dgm:pt>
    <dgm:pt modelId="{536FC736-52C1-4E54-AF3A-0C5F378DE975}" type="pres">
      <dgm:prSet presAssocID="{D0FCB75C-1CC0-4DA6-B28B-D41F2AB7944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2B5A6B-5DBA-4212-A3FE-C105E4569542}" type="pres">
      <dgm:prSet presAssocID="{6974F998-7011-426A-AF5A-45682C678DFA}" presName="centerShape" presStyleLbl="node0" presStyleIdx="0" presStyleCnt="1" custScaleX="144929" custScaleY="102285" custLinFactNeighborY="-4737"/>
      <dgm:spPr/>
      <dgm:t>
        <a:bodyPr/>
        <a:lstStyle/>
        <a:p>
          <a:endParaRPr lang="en-US"/>
        </a:p>
      </dgm:t>
    </dgm:pt>
    <dgm:pt modelId="{B7762923-5493-49BF-AA0C-6C6341C82583}" type="pres">
      <dgm:prSet presAssocID="{0948E60B-C16C-4810-A066-44EDE1C9A1B6}" presName="node" presStyleLbl="node1" presStyleIdx="0" presStyleCnt="3" custScaleX="191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2B51A-7B54-4DC8-B45D-77B8D434220D}" type="pres">
      <dgm:prSet presAssocID="{0948E60B-C16C-4810-A066-44EDE1C9A1B6}" presName="dummy" presStyleCnt="0"/>
      <dgm:spPr/>
      <dgm:t>
        <a:bodyPr/>
        <a:lstStyle/>
        <a:p>
          <a:endParaRPr lang="en-US"/>
        </a:p>
      </dgm:t>
    </dgm:pt>
    <dgm:pt modelId="{E43A8762-678E-4C5A-96CC-D6E4F20961D5}" type="pres">
      <dgm:prSet presAssocID="{940BF680-37B3-44D3-8B1C-B62579BD7DE1}" presName="sibTrans" presStyleLbl="sibTrans2D1" presStyleIdx="0" presStyleCnt="3"/>
      <dgm:spPr/>
      <dgm:t>
        <a:bodyPr/>
        <a:lstStyle/>
        <a:p>
          <a:endParaRPr lang="en-US"/>
        </a:p>
      </dgm:t>
    </dgm:pt>
    <dgm:pt modelId="{B973B5D2-CC5E-41FB-9F18-5C72F097E87B}" type="pres">
      <dgm:prSet presAssocID="{551B930A-1895-48FD-B4F6-B1CA1FD28E6F}" presName="node" presStyleLbl="node1" presStyleIdx="1" presStyleCnt="3" custScaleX="190271" custRadScaleRad="104665" custRadScaleInc="57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19E303-E735-45D5-B1EC-02CA2B648627}" type="pres">
      <dgm:prSet presAssocID="{551B930A-1895-48FD-B4F6-B1CA1FD28E6F}" presName="dummy" presStyleCnt="0"/>
      <dgm:spPr/>
      <dgm:t>
        <a:bodyPr/>
        <a:lstStyle/>
        <a:p>
          <a:endParaRPr lang="en-US"/>
        </a:p>
      </dgm:t>
    </dgm:pt>
    <dgm:pt modelId="{00B203C1-9A72-4F7B-BBA7-CE41984B8E40}" type="pres">
      <dgm:prSet presAssocID="{39889DB2-85D4-4B38-A3A0-8AB9996CA9D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C7DA0490-A61E-4C45-BE51-6783EDB348F3}" type="pres">
      <dgm:prSet presAssocID="{8BC21C5D-560A-4A79-9196-F1721960B1DC}" presName="node" presStyleLbl="node1" presStyleIdx="2" presStyleCnt="3" custScaleX="1594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247BC-CE37-4EBD-A5F5-F059B6FF2717}" type="pres">
      <dgm:prSet presAssocID="{8BC21C5D-560A-4A79-9196-F1721960B1DC}" presName="dummy" presStyleCnt="0"/>
      <dgm:spPr/>
      <dgm:t>
        <a:bodyPr/>
        <a:lstStyle/>
        <a:p>
          <a:endParaRPr lang="en-US"/>
        </a:p>
      </dgm:t>
    </dgm:pt>
    <dgm:pt modelId="{67DB36C5-8F76-45A3-883F-96BDF50A41B0}" type="pres">
      <dgm:prSet presAssocID="{CDDC4001-6DCD-4C82-B984-BA3478424470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73695AF-CCFF-4523-BDCE-2A34F7FE2FB1}" type="presOf" srcId="{551B930A-1895-48FD-B4F6-B1CA1FD28E6F}" destId="{B973B5D2-CC5E-41FB-9F18-5C72F097E87B}" srcOrd="0" destOrd="0" presId="urn:microsoft.com/office/officeart/2005/8/layout/radial6"/>
    <dgm:cxn modelId="{1F316C98-6D0C-4A67-8372-AA405AF44417}" type="presOf" srcId="{39889DB2-85D4-4B38-A3A0-8AB9996CA9D8}" destId="{00B203C1-9A72-4F7B-BBA7-CE41984B8E40}" srcOrd="0" destOrd="0" presId="urn:microsoft.com/office/officeart/2005/8/layout/radial6"/>
    <dgm:cxn modelId="{E4305085-5513-488D-ACD4-E03CD389A819}" type="presOf" srcId="{6974F998-7011-426A-AF5A-45682C678DFA}" destId="{1A2B5A6B-5DBA-4212-A3FE-C105E4569542}" srcOrd="0" destOrd="0" presId="urn:microsoft.com/office/officeart/2005/8/layout/radial6"/>
    <dgm:cxn modelId="{05B49874-FA08-4D5F-9FC6-6DC2272B909F}" srcId="{6974F998-7011-426A-AF5A-45682C678DFA}" destId="{8BC21C5D-560A-4A79-9196-F1721960B1DC}" srcOrd="2" destOrd="0" parTransId="{B35A8A7B-32CC-4E39-9792-F8108D84111C}" sibTransId="{CDDC4001-6DCD-4C82-B984-BA3478424470}"/>
    <dgm:cxn modelId="{C1A34D4D-ECD3-4214-B0E7-3201D3A6C151}" type="presOf" srcId="{D0FCB75C-1CC0-4DA6-B28B-D41F2AB79442}" destId="{536FC736-52C1-4E54-AF3A-0C5F378DE975}" srcOrd="0" destOrd="0" presId="urn:microsoft.com/office/officeart/2005/8/layout/radial6"/>
    <dgm:cxn modelId="{4EF8F50D-E431-42D3-B082-08A9C1F1DD53}" srcId="{D0FCB75C-1CC0-4DA6-B28B-D41F2AB79442}" destId="{6974F998-7011-426A-AF5A-45682C678DFA}" srcOrd="0" destOrd="0" parTransId="{5E6BC86A-5655-4046-B1A1-6DB83D60FC20}" sibTransId="{2B039364-A541-449E-A030-46FBA10AF6CD}"/>
    <dgm:cxn modelId="{EF2EAC4B-67F6-4DA8-A40A-8EE40E10401B}" type="presOf" srcId="{0948E60B-C16C-4810-A066-44EDE1C9A1B6}" destId="{B7762923-5493-49BF-AA0C-6C6341C82583}" srcOrd="0" destOrd="0" presId="urn:microsoft.com/office/officeart/2005/8/layout/radial6"/>
    <dgm:cxn modelId="{6A277C6A-851D-4A62-9E02-A664BDE4A1FC}" srcId="{6974F998-7011-426A-AF5A-45682C678DFA}" destId="{0948E60B-C16C-4810-A066-44EDE1C9A1B6}" srcOrd="0" destOrd="0" parTransId="{B9A5A704-8546-4F64-A47B-5C42F2B8E790}" sibTransId="{940BF680-37B3-44D3-8B1C-B62579BD7DE1}"/>
    <dgm:cxn modelId="{FD05F472-CC4B-4E2E-8628-A1AFAF10E578}" type="presOf" srcId="{CDDC4001-6DCD-4C82-B984-BA3478424470}" destId="{67DB36C5-8F76-45A3-883F-96BDF50A41B0}" srcOrd="0" destOrd="0" presId="urn:microsoft.com/office/officeart/2005/8/layout/radial6"/>
    <dgm:cxn modelId="{811B9734-0666-4E51-946A-D56B56C6B380}" type="presOf" srcId="{940BF680-37B3-44D3-8B1C-B62579BD7DE1}" destId="{E43A8762-678E-4C5A-96CC-D6E4F20961D5}" srcOrd="0" destOrd="0" presId="urn:microsoft.com/office/officeart/2005/8/layout/radial6"/>
    <dgm:cxn modelId="{19EAD873-F59B-454F-A199-9C65E9CD5D0A}" srcId="{6974F998-7011-426A-AF5A-45682C678DFA}" destId="{551B930A-1895-48FD-B4F6-B1CA1FD28E6F}" srcOrd="1" destOrd="0" parTransId="{2E303A72-7B30-492C-9440-93BBD0DCC385}" sibTransId="{39889DB2-85D4-4B38-A3A0-8AB9996CA9D8}"/>
    <dgm:cxn modelId="{B6D691EE-90BC-43BD-AFD6-E5D42C3F4F5D}" type="presOf" srcId="{8BC21C5D-560A-4A79-9196-F1721960B1DC}" destId="{C7DA0490-A61E-4C45-BE51-6783EDB348F3}" srcOrd="0" destOrd="0" presId="urn:microsoft.com/office/officeart/2005/8/layout/radial6"/>
    <dgm:cxn modelId="{D24A2638-D1BE-42CB-966E-FED359C5077E}" type="presParOf" srcId="{536FC736-52C1-4E54-AF3A-0C5F378DE975}" destId="{1A2B5A6B-5DBA-4212-A3FE-C105E4569542}" srcOrd="0" destOrd="0" presId="urn:microsoft.com/office/officeart/2005/8/layout/radial6"/>
    <dgm:cxn modelId="{58AC739C-B7A4-4E6A-B93B-479C078FC6FE}" type="presParOf" srcId="{536FC736-52C1-4E54-AF3A-0C5F378DE975}" destId="{B7762923-5493-49BF-AA0C-6C6341C82583}" srcOrd="1" destOrd="0" presId="urn:microsoft.com/office/officeart/2005/8/layout/radial6"/>
    <dgm:cxn modelId="{CF0F0F4E-0040-41E3-AD09-85FAC756629A}" type="presParOf" srcId="{536FC736-52C1-4E54-AF3A-0C5F378DE975}" destId="{92A2B51A-7B54-4DC8-B45D-77B8D434220D}" srcOrd="2" destOrd="0" presId="urn:microsoft.com/office/officeart/2005/8/layout/radial6"/>
    <dgm:cxn modelId="{3C501C73-97B4-4C3D-869D-C338DDCC782F}" type="presParOf" srcId="{536FC736-52C1-4E54-AF3A-0C5F378DE975}" destId="{E43A8762-678E-4C5A-96CC-D6E4F20961D5}" srcOrd="3" destOrd="0" presId="urn:microsoft.com/office/officeart/2005/8/layout/radial6"/>
    <dgm:cxn modelId="{E1523702-384F-410B-8998-96E3D5606409}" type="presParOf" srcId="{536FC736-52C1-4E54-AF3A-0C5F378DE975}" destId="{B973B5D2-CC5E-41FB-9F18-5C72F097E87B}" srcOrd="4" destOrd="0" presId="urn:microsoft.com/office/officeart/2005/8/layout/radial6"/>
    <dgm:cxn modelId="{E2AD01A2-948D-429F-8E43-8D2A63EBA3CB}" type="presParOf" srcId="{536FC736-52C1-4E54-AF3A-0C5F378DE975}" destId="{C019E303-E735-45D5-B1EC-02CA2B648627}" srcOrd="5" destOrd="0" presId="urn:microsoft.com/office/officeart/2005/8/layout/radial6"/>
    <dgm:cxn modelId="{AF3B02C9-641F-499E-9E98-D76E4B73E679}" type="presParOf" srcId="{536FC736-52C1-4E54-AF3A-0C5F378DE975}" destId="{00B203C1-9A72-4F7B-BBA7-CE41984B8E40}" srcOrd="6" destOrd="0" presId="urn:microsoft.com/office/officeart/2005/8/layout/radial6"/>
    <dgm:cxn modelId="{60D68764-F4C1-49B0-A778-1D65521E0FA7}" type="presParOf" srcId="{536FC736-52C1-4E54-AF3A-0C5F378DE975}" destId="{C7DA0490-A61E-4C45-BE51-6783EDB348F3}" srcOrd="7" destOrd="0" presId="urn:microsoft.com/office/officeart/2005/8/layout/radial6"/>
    <dgm:cxn modelId="{FF313317-485C-4296-8864-86685D657C2B}" type="presParOf" srcId="{536FC736-52C1-4E54-AF3A-0C5F378DE975}" destId="{6B4247BC-CE37-4EBD-A5F5-F059B6FF2717}" srcOrd="8" destOrd="0" presId="urn:microsoft.com/office/officeart/2005/8/layout/radial6"/>
    <dgm:cxn modelId="{7DCE5C7A-81FD-4A00-AB9C-C2C5AA0EE202}" type="presParOf" srcId="{536FC736-52C1-4E54-AF3A-0C5F378DE975}" destId="{67DB36C5-8F76-45A3-883F-96BDF50A41B0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EB73ED-C7E0-4B05-9552-32749377FAD5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957EF3-FBF4-4A65-8F40-BEDAFB20ECD8}">
      <dgm:prSet phldrT="[Text]"/>
      <dgm:spPr/>
      <dgm:t>
        <a:bodyPr/>
        <a:lstStyle/>
        <a:p>
          <a:pPr rtl="1"/>
          <a:r>
            <a:rPr lang="en-US" b="1" dirty="0" smtClean="0">
              <a:solidFill>
                <a:schemeClr val="tx1"/>
              </a:solidFill>
            </a:rPr>
            <a:t>Moving from manual to automated.</a:t>
          </a:r>
          <a:endParaRPr lang="en-US" b="1" dirty="0">
            <a:solidFill>
              <a:schemeClr val="tx1"/>
            </a:solidFill>
          </a:endParaRPr>
        </a:p>
      </dgm:t>
    </dgm:pt>
    <dgm:pt modelId="{C1E62D44-2A6F-4A91-B984-C8CDB909916A}" type="parTrans" cxnId="{515FE9EE-3DE3-4553-A963-397669D6EFD9}">
      <dgm:prSet/>
      <dgm:spPr/>
      <dgm:t>
        <a:bodyPr/>
        <a:lstStyle/>
        <a:p>
          <a:endParaRPr lang="en-US"/>
        </a:p>
      </dgm:t>
    </dgm:pt>
    <dgm:pt modelId="{38414A89-9710-42E5-A2F4-79F45B47AF6B}" type="sibTrans" cxnId="{515FE9EE-3DE3-4553-A963-397669D6EFD9}">
      <dgm:prSet/>
      <dgm:spPr/>
      <dgm:t>
        <a:bodyPr/>
        <a:lstStyle/>
        <a:p>
          <a:endParaRPr lang="en-US"/>
        </a:p>
      </dgm:t>
    </dgm:pt>
    <dgm:pt modelId="{09082605-67CB-4958-8C42-F28E1E0BC900}">
      <dgm:prSet phldrT="[Text]"/>
      <dgm:spPr/>
      <dgm:t>
        <a:bodyPr/>
        <a:lstStyle/>
        <a:p>
          <a:r>
            <a:rPr lang="en-US" b="1" dirty="0" smtClean="0">
              <a:solidFill>
                <a:schemeClr val="accent5">
                  <a:lumMod val="75000"/>
                </a:schemeClr>
              </a:solidFill>
            </a:rPr>
            <a:t>Phase 1</a:t>
          </a:r>
          <a:endParaRPr lang="en-US" dirty="0">
            <a:solidFill>
              <a:schemeClr val="accent5">
                <a:lumMod val="75000"/>
              </a:schemeClr>
            </a:solidFill>
          </a:endParaRPr>
        </a:p>
      </dgm:t>
    </dgm:pt>
    <dgm:pt modelId="{EF41E747-BB40-4240-9F39-ABAB260AF50D}" type="parTrans" cxnId="{8303E1C8-E4A4-460B-BCF8-A5BA4A926B77}">
      <dgm:prSet/>
      <dgm:spPr/>
      <dgm:t>
        <a:bodyPr/>
        <a:lstStyle/>
        <a:p>
          <a:endParaRPr lang="en-US"/>
        </a:p>
      </dgm:t>
    </dgm:pt>
    <dgm:pt modelId="{D579C7EE-F3EE-452E-87CA-99FB6FCBE878}" type="sibTrans" cxnId="{8303E1C8-E4A4-460B-BCF8-A5BA4A926B77}">
      <dgm:prSet/>
      <dgm:spPr/>
      <dgm:t>
        <a:bodyPr/>
        <a:lstStyle/>
        <a:p>
          <a:endParaRPr lang="en-US"/>
        </a:p>
      </dgm:t>
    </dgm:pt>
    <dgm:pt modelId="{20F77DC9-FDA8-4187-8711-B38EBD650606}">
      <dgm:prSet phldrT="[Text]"/>
      <dgm:spPr/>
      <dgm:t>
        <a:bodyPr/>
        <a:lstStyle/>
        <a:p>
          <a:r>
            <a:rPr lang="en-US" b="1" dirty="0" smtClean="0">
              <a:solidFill>
                <a:schemeClr val="accent6">
                  <a:lumMod val="75000"/>
                </a:schemeClr>
              </a:solidFill>
            </a:rPr>
            <a:t>Phase 2</a:t>
          </a:r>
          <a:endParaRPr lang="en-US" dirty="0">
            <a:solidFill>
              <a:schemeClr val="accent6">
                <a:lumMod val="75000"/>
              </a:schemeClr>
            </a:solidFill>
          </a:endParaRPr>
        </a:p>
      </dgm:t>
    </dgm:pt>
    <dgm:pt modelId="{24EA3783-78BC-45E9-833F-EAA806283A17}" type="parTrans" cxnId="{AD2A542B-4BB1-4133-B6F4-C64F9B4DB8D0}">
      <dgm:prSet/>
      <dgm:spPr/>
      <dgm:t>
        <a:bodyPr/>
        <a:lstStyle/>
        <a:p>
          <a:endParaRPr lang="en-US"/>
        </a:p>
      </dgm:t>
    </dgm:pt>
    <dgm:pt modelId="{781E101A-D3EA-4470-94ED-A1932715A4C5}" type="sibTrans" cxnId="{AD2A542B-4BB1-4133-B6F4-C64F9B4DB8D0}">
      <dgm:prSet/>
      <dgm:spPr/>
      <dgm:t>
        <a:bodyPr/>
        <a:lstStyle/>
        <a:p>
          <a:endParaRPr lang="en-US"/>
        </a:p>
      </dgm:t>
    </dgm:pt>
    <dgm:pt modelId="{4E9733FA-0A07-474E-A463-72E7F87CFB81}">
      <dgm:prSet phldrT="[Text]"/>
      <dgm:spPr/>
      <dgm:t>
        <a:bodyPr/>
        <a:lstStyle/>
        <a:p>
          <a:r>
            <a:rPr lang="en-US" b="1" dirty="0" smtClean="0">
              <a:solidFill>
                <a:schemeClr val="accent3">
                  <a:lumMod val="75000"/>
                </a:schemeClr>
              </a:solidFill>
            </a:rPr>
            <a:t>Phase 3</a:t>
          </a:r>
          <a:endParaRPr lang="en-US" dirty="0">
            <a:solidFill>
              <a:schemeClr val="accent3">
                <a:lumMod val="75000"/>
              </a:schemeClr>
            </a:solidFill>
          </a:endParaRPr>
        </a:p>
      </dgm:t>
    </dgm:pt>
    <dgm:pt modelId="{893C48F7-FB1D-42A8-A4EC-9343F0EA003F}" type="parTrans" cxnId="{466E7EC7-232A-4F03-9A0F-68447A5D9547}">
      <dgm:prSet/>
      <dgm:spPr/>
      <dgm:t>
        <a:bodyPr/>
        <a:lstStyle/>
        <a:p>
          <a:endParaRPr lang="en-US"/>
        </a:p>
      </dgm:t>
    </dgm:pt>
    <dgm:pt modelId="{ABE0388C-3547-44D5-94DB-5D1299EE03EA}" type="sibTrans" cxnId="{466E7EC7-232A-4F03-9A0F-68447A5D9547}">
      <dgm:prSet/>
      <dgm:spPr/>
      <dgm:t>
        <a:bodyPr/>
        <a:lstStyle/>
        <a:p>
          <a:endParaRPr lang="en-US"/>
        </a:p>
      </dgm:t>
    </dgm:pt>
    <dgm:pt modelId="{4BA40B47-D626-4F10-97E7-D39FB60FB8E7}" type="pres">
      <dgm:prSet presAssocID="{C5EB73ED-C7E0-4B05-9552-32749377FAD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D479BD8-A836-4290-87FC-28D0DC744E18}" type="pres">
      <dgm:prSet presAssocID="{AF957EF3-FBF4-4A65-8F40-BEDAFB20ECD8}" presName="root" presStyleCnt="0"/>
      <dgm:spPr/>
    </dgm:pt>
    <dgm:pt modelId="{2CCB8A91-A6E2-4743-9C1A-05EDBEB731E9}" type="pres">
      <dgm:prSet presAssocID="{AF957EF3-FBF4-4A65-8F40-BEDAFB20ECD8}" presName="rootComposite" presStyleCnt="0"/>
      <dgm:spPr/>
    </dgm:pt>
    <dgm:pt modelId="{401D9A69-D804-4B62-BDF8-3D777B71F65E}" type="pres">
      <dgm:prSet presAssocID="{AF957EF3-FBF4-4A65-8F40-BEDAFB20ECD8}" presName="rootText" presStyleLbl="node1" presStyleIdx="0" presStyleCnt="1" custScaleX="133152" custScaleY="82154" custLinFactNeighborX="-10419" custLinFactNeighborY="11464"/>
      <dgm:spPr/>
      <dgm:t>
        <a:bodyPr/>
        <a:lstStyle/>
        <a:p>
          <a:endParaRPr lang="en-US"/>
        </a:p>
      </dgm:t>
    </dgm:pt>
    <dgm:pt modelId="{55B1A81E-3341-49C2-A0F1-17D42E21080D}" type="pres">
      <dgm:prSet presAssocID="{AF957EF3-FBF4-4A65-8F40-BEDAFB20ECD8}" presName="rootConnector" presStyleLbl="node1" presStyleIdx="0" presStyleCnt="1"/>
      <dgm:spPr/>
      <dgm:t>
        <a:bodyPr/>
        <a:lstStyle/>
        <a:p>
          <a:endParaRPr lang="en-US"/>
        </a:p>
      </dgm:t>
    </dgm:pt>
    <dgm:pt modelId="{5BA56983-AD7F-46E7-A09B-19BEC3DBC32B}" type="pres">
      <dgm:prSet presAssocID="{AF957EF3-FBF4-4A65-8F40-BEDAFB20ECD8}" presName="childShape" presStyleCnt="0"/>
      <dgm:spPr/>
    </dgm:pt>
    <dgm:pt modelId="{85F7CDED-1B9A-49AE-B621-580D8A1E80C8}" type="pres">
      <dgm:prSet presAssocID="{EF41E747-BB40-4240-9F39-ABAB260AF50D}" presName="Name13" presStyleLbl="parChTrans1D2" presStyleIdx="0" presStyleCnt="3"/>
      <dgm:spPr/>
      <dgm:t>
        <a:bodyPr/>
        <a:lstStyle/>
        <a:p>
          <a:endParaRPr lang="en-US"/>
        </a:p>
      </dgm:t>
    </dgm:pt>
    <dgm:pt modelId="{06246F1B-A370-4126-A377-0A2AE08800C5}" type="pres">
      <dgm:prSet presAssocID="{09082605-67CB-4958-8C42-F28E1E0BC900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77B1EC-53D6-476D-B81F-EE2719179712}" type="pres">
      <dgm:prSet presAssocID="{24EA3783-78BC-45E9-833F-EAA806283A17}" presName="Name13" presStyleLbl="parChTrans1D2" presStyleIdx="1" presStyleCnt="3"/>
      <dgm:spPr/>
      <dgm:t>
        <a:bodyPr/>
        <a:lstStyle/>
        <a:p>
          <a:endParaRPr lang="en-US"/>
        </a:p>
      </dgm:t>
    </dgm:pt>
    <dgm:pt modelId="{81F58594-3567-41D2-B68B-EC6BD8DA5978}" type="pres">
      <dgm:prSet presAssocID="{20F77DC9-FDA8-4187-8711-B38EBD650606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ACDFEB-4E2A-4C14-97BA-13217383EA54}" type="pres">
      <dgm:prSet presAssocID="{893C48F7-FB1D-42A8-A4EC-9343F0EA003F}" presName="Name13" presStyleLbl="parChTrans1D2" presStyleIdx="2" presStyleCnt="3"/>
      <dgm:spPr/>
      <dgm:t>
        <a:bodyPr/>
        <a:lstStyle/>
        <a:p>
          <a:endParaRPr lang="en-US"/>
        </a:p>
      </dgm:t>
    </dgm:pt>
    <dgm:pt modelId="{1CFABEDD-F4B5-413A-8B3F-244AE61CFE05}" type="pres">
      <dgm:prSet presAssocID="{4E9733FA-0A07-474E-A463-72E7F87CFB81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1F4848-3FE0-479B-87B0-BE0F8D6EAE24}" type="presOf" srcId="{EF41E747-BB40-4240-9F39-ABAB260AF50D}" destId="{85F7CDED-1B9A-49AE-B621-580D8A1E80C8}" srcOrd="0" destOrd="0" presId="urn:microsoft.com/office/officeart/2005/8/layout/hierarchy3"/>
    <dgm:cxn modelId="{8303E1C8-E4A4-460B-BCF8-A5BA4A926B77}" srcId="{AF957EF3-FBF4-4A65-8F40-BEDAFB20ECD8}" destId="{09082605-67CB-4958-8C42-F28E1E0BC900}" srcOrd="0" destOrd="0" parTransId="{EF41E747-BB40-4240-9F39-ABAB260AF50D}" sibTransId="{D579C7EE-F3EE-452E-87CA-99FB6FCBE878}"/>
    <dgm:cxn modelId="{F96E28B4-49AE-4D05-8961-607EF56246E9}" type="presOf" srcId="{AF957EF3-FBF4-4A65-8F40-BEDAFB20ECD8}" destId="{401D9A69-D804-4B62-BDF8-3D777B71F65E}" srcOrd="0" destOrd="0" presId="urn:microsoft.com/office/officeart/2005/8/layout/hierarchy3"/>
    <dgm:cxn modelId="{0E4BA199-3AD9-4D78-81D6-B8AAFD9001D1}" type="presOf" srcId="{20F77DC9-FDA8-4187-8711-B38EBD650606}" destId="{81F58594-3567-41D2-B68B-EC6BD8DA5978}" srcOrd="0" destOrd="0" presId="urn:microsoft.com/office/officeart/2005/8/layout/hierarchy3"/>
    <dgm:cxn modelId="{515FE9EE-3DE3-4553-A963-397669D6EFD9}" srcId="{C5EB73ED-C7E0-4B05-9552-32749377FAD5}" destId="{AF957EF3-FBF4-4A65-8F40-BEDAFB20ECD8}" srcOrd="0" destOrd="0" parTransId="{C1E62D44-2A6F-4A91-B984-C8CDB909916A}" sibTransId="{38414A89-9710-42E5-A2F4-79F45B47AF6B}"/>
    <dgm:cxn modelId="{3211E47C-E9BD-4BB2-97C6-9CB0749EA411}" type="presOf" srcId="{4E9733FA-0A07-474E-A463-72E7F87CFB81}" destId="{1CFABEDD-F4B5-413A-8B3F-244AE61CFE05}" srcOrd="0" destOrd="0" presId="urn:microsoft.com/office/officeart/2005/8/layout/hierarchy3"/>
    <dgm:cxn modelId="{D3D72ACF-7B28-46B4-A604-6F89C5B4D34E}" type="presOf" srcId="{AF957EF3-FBF4-4A65-8F40-BEDAFB20ECD8}" destId="{55B1A81E-3341-49C2-A0F1-17D42E21080D}" srcOrd="1" destOrd="0" presId="urn:microsoft.com/office/officeart/2005/8/layout/hierarchy3"/>
    <dgm:cxn modelId="{FEEA3010-8C02-4E5F-8EDD-E20F84EB826B}" type="presOf" srcId="{09082605-67CB-4958-8C42-F28E1E0BC900}" destId="{06246F1B-A370-4126-A377-0A2AE08800C5}" srcOrd="0" destOrd="0" presId="urn:microsoft.com/office/officeart/2005/8/layout/hierarchy3"/>
    <dgm:cxn modelId="{17216215-F971-47AB-895C-B8DC5C5EEF7A}" type="presOf" srcId="{C5EB73ED-C7E0-4B05-9552-32749377FAD5}" destId="{4BA40B47-D626-4F10-97E7-D39FB60FB8E7}" srcOrd="0" destOrd="0" presId="urn:microsoft.com/office/officeart/2005/8/layout/hierarchy3"/>
    <dgm:cxn modelId="{AD2A542B-4BB1-4133-B6F4-C64F9B4DB8D0}" srcId="{AF957EF3-FBF4-4A65-8F40-BEDAFB20ECD8}" destId="{20F77DC9-FDA8-4187-8711-B38EBD650606}" srcOrd="1" destOrd="0" parTransId="{24EA3783-78BC-45E9-833F-EAA806283A17}" sibTransId="{781E101A-D3EA-4470-94ED-A1932715A4C5}"/>
    <dgm:cxn modelId="{F3B102C9-901F-4A42-9E4A-3F1F5027237B}" type="presOf" srcId="{893C48F7-FB1D-42A8-A4EC-9343F0EA003F}" destId="{87ACDFEB-4E2A-4C14-97BA-13217383EA54}" srcOrd="0" destOrd="0" presId="urn:microsoft.com/office/officeart/2005/8/layout/hierarchy3"/>
    <dgm:cxn modelId="{02BCBC16-FD25-43FE-92D1-F83EEC1AB884}" type="presOf" srcId="{24EA3783-78BC-45E9-833F-EAA806283A17}" destId="{0577B1EC-53D6-476D-B81F-EE2719179712}" srcOrd="0" destOrd="0" presId="urn:microsoft.com/office/officeart/2005/8/layout/hierarchy3"/>
    <dgm:cxn modelId="{466E7EC7-232A-4F03-9A0F-68447A5D9547}" srcId="{AF957EF3-FBF4-4A65-8F40-BEDAFB20ECD8}" destId="{4E9733FA-0A07-474E-A463-72E7F87CFB81}" srcOrd="2" destOrd="0" parTransId="{893C48F7-FB1D-42A8-A4EC-9343F0EA003F}" sibTransId="{ABE0388C-3547-44D5-94DB-5D1299EE03EA}"/>
    <dgm:cxn modelId="{10564778-181A-4FF2-A113-6BE825F56E01}" type="presParOf" srcId="{4BA40B47-D626-4F10-97E7-D39FB60FB8E7}" destId="{8D479BD8-A836-4290-87FC-28D0DC744E18}" srcOrd="0" destOrd="0" presId="urn:microsoft.com/office/officeart/2005/8/layout/hierarchy3"/>
    <dgm:cxn modelId="{83E42E90-35DE-4493-9EFA-AA6E1F55342A}" type="presParOf" srcId="{8D479BD8-A836-4290-87FC-28D0DC744E18}" destId="{2CCB8A91-A6E2-4743-9C1A-05EDBEB731E9}" srcOrd="0" destOrd="0" presId="urn:microsoft.com/office/officeart/2005/8/layout/hierarchy3"/>
    <dgm:cxn modelId="{7EA7C2CC-F573-42AE-BB4F-6F90CBB002A1}" type="presParOf" srcId="{2CCB8A91-A6E2-4743-9C1A-05EDBEB731E9}" destId="{401D9A69-D804-4B62-BDF8-3D777B71F65E}" srcOrd="0" destOrd="0" presId="urn:microsoft.com/office/officeart/2005/8/layout/hierarchy3"/>
    <dgm:cxn modelId="{A76122CE-91AD-462B-86F4-7607B22D2A6A}" type="presParOf" srcId="{2CCB8A91-A6E2-4743-9C1A-05EDBEB731E9}" destId="{55B1A81E-3341-49C2-A0F1-17D42E21080D}" srcOrd="1" destOrd="0" presId="urn:microsoft.com/office/officeart/2005/8/layout/hierarchy3"/>
    <dgm:cxn modelId="{3BF6FCAD-1DD7-4F00-9613-8ECBAC5F747C}" type="presParOf" srcId="{8D479BD8-A836-4290-87FC-28D0DC744E18}" destId="{5BA56983-AD7F-46E7-A09B-19BEC3DBC32B}" srcOrd="1" destOrd="0" presId="urn:microsoft.com/office/officeart/2005/8/layout/hierarchy3"/>
    <dgm:cxn modelId="{20BAA851-4F53-4F1E-B28A-32B57A974D38}" type="presParOf" srcId="{5BA56983-AD7F-46E7-A09B-19BEC3DBC32B}" destId="{85F7CDED-1B9A-49AE-B621-580D8A1E80C8}" srcOrd="0" destOrd="0" presId="urn:microsoft.com/office/officeart/2005/8/layout/hierarchy3"/>
    <dgm:cxn modelId="{BBD7630E-E605-42F3-B365-64CC3786EDB6}" type="presParOf" srcId="{5BA56983-AD7F-46E7-A09B-19BEC3DBC32B}" destId="{06246F1B-A370-4126-A377-0A2AE08800C5}" srcOrd="1" destOrd="0" presId="urn:microsoft.com/office/officeart/2005/8/layout/hierarchy3"/>
    <dgm:cxn modelId="{11F20006-41E0-412A-8089-D575505816A3}" type="presParOf" srcId="{5BA56983-AD7F-46E7-A09B-19BEC3DBC32B}" destId="{0577B1EC-53D6-476D-B81F-EE2719179712}" srcOrd="2" destOrd="0" presId="urn:microsoft.com/office/officeart/2005/8/layout/hierarchy3"/>
    <dgm:cxn modelId="{0167AC38-DD0A-4B94-8950-BB118D317AD7}" type="presParOf" srcId="{5BA56983-AD7F-46E7-A09B-19BEC3DBC32B}" destId="{81F58594-3567-41D2-B68B-EC6BD8DA5978}" srcOrd="3" destOrd="0" presId="urn:microsoft.com/office/officeart/2005/8/layout/hierarchy3"/>
    <dgm:cxn modelId="{79CACC91-372F-4400-A0E3-87AFD53A4EB1}" type="presParOf" srcId="{5BA56983-AD7F-46E7-A09B-19BEC3DBC32B}" destId="{87ACDFEB-4E2A-4C14-97BA-13217383EA54}" srcOrd="4" destOrd="0" presId="urn:microsoft.com/office/officeart/2005/8/layout/hierarchy3"/>
    <dgm:cxn modelId="{E0525938-3942-46D1-9CFB-72928BA6A5FA}" type="presParOf" srcId="{5BA56983-AD7F-46E7-A09B-19BEC3DBC32B}" destId="{1CFABEDD-F4B5-413A-8B3F-244AE61CFE0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75B84-891A-4DE5-943D-EEA6640DE931}">
      <dsp:nvSpPr>
        <dsp:cNvPr id="0" name=""/>
        <dsp:cNvSpPr/>
      </dsp:nvSpPr>
      <dsp:spPr>
        <a:xfrm rot="5400000">
          <a:off x="-126603" y="128330"/>
          <a:ext cx="844022" cy="59081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-5400000">
        <a:off x="0" y="297135"/>
        <a:ext cx="590816" cy="253206"/>
      </dsp:txXfrm>
    </dsp:sp>
    <dsp:sp modelId="{B9369061-A96E-40FE-9FD3-3634024009CB}">
      <dsp:nvSpPr>
        <dsp:cNvPr id="0" name=""/>
        <dsp:cNvSpPr/>
      </dsp:nvSpPr>
      <dsp:spPr>
        <a:xfrm rot="5400000">
          <a:off x="3335800" y="-2743257"/>
          <a:ext cx="548614" cy="603858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Automation </a:t>
          </a:r>
          <a:endParaRPr lang="en-US" sz="2400" kern="1200" dirty="0"/>
        </a:p>
      </dsp:txBody>
      <dsp:txXfrm rot="-5400000">
        <a:off x="590816" y="28508"/>
        <a:ext cx="6011802" cy="495052"/>
      </dsp:txXfrm>
    </dsp:sp>
    <dsp:sp modelId="{08565E6D-A956-4A05-8F50-7D698A341576}">
      <dsp:nvSpPr>
        <dsp:cNvPr id="0" name=""/>
        <dsp:cNvSpPr/>
      </dsp:nvSpPr>
      <dsp:spPr>
        <a:xfrm rot="5400000">
          <a:off x="-126603" y="888784"/>
          <a:ext cx="844022" cy="59081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-5400000">
        <a:off x="0" y="1057589"/>
        <a:ext cx="590816" cy="253206"/>
      </dsp:txXfrm>
    </dsp:sp>
    <dsp:sp modelId="{85F449A8-540F-4FA0-AF1C-D6555CC0516C}">
      <dsp:nvSpPr>
        <dsp:cNvPr id="0" name=""/>
        <dsp:cNvSpPr/>
      </dsp:nvSpPr>
      <dsp:spPr>
        <a:xfrm rot="5400000">
          <a:off x="3335800" y="-1982803"/>
          <a:ext cx="548614" cy="603858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Material handling technologies </a:t>
          </a:r>
          <a:endParaRPr lang="en-US" sz="2400" kern="1200" dirty="0"/>
        </a:p>
      </dsp:txBody>
      <dsp:txXfrm rot="-5400000">
        <a:off x="590816" y="788962"/>
        <a:ext cx="6011802" cy="495052"/>
      </dsp:txXfrm>
    </dsp:sp>
    <dsp:sp modelId="{622A3C40-7721-4A05-80C0-57F4F7E7B337}">
      <dsp:nvSpPr>
        <dsp:cNvPr id="0" name=""/>
        <dsp:cNvSpPr/>
      </dsp:nvSpPr>
      <dsp:spPr>
        <a:xfrm rot="5400000">
          <a:off x="-126603" y="1649238"/>
          <a:ext cx="844022" cy="59081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-5400000">
        <a:off x="0" y="1818043"/>
        <a:ext cx="590816" cy="253206"/>
      </dsp:txXfrm>
    </dsp:sp>
    <dsp:sp modelId="{2E7FB7DA-4F9A-403A-A566-815D4E6B374A}">
      <dsp:nvSpPr>
        <dsp:cNvPr id="0" name=""/>
        <dsp:cNvSpPr/>
      </dsp:nvSpPr>
      <dsp:spPr>
        <a:xfrm rot="5400000">
          <a:off x="3335800" y="-1222349"/>
          <a:ext cx="548614" cy="603858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i="0" kern="1200" dirty="0" smtClean="0"/>
            <a:t>Manufacturing system </a:t>
          </a:r>
          <a:endParaRPr lang="en-US" sz="2400" i="0" kern="1200" dirty="0"/>
        </a:p>
      </dsp:txBody>
      <dsp:txXfrm rot="-5400000">
        <a:off x="590816" y="1549416"/>
        <a:ext cx="6011802" cy="495052"/>
      </dsp:txXfrm>
    </dsp:sp>
    <dsp:sp modelId="{6ABF3FE1-72AC-4535-A0B8-6CE0E6583DF6}">
      <dsp:nvSpPr>
        <dsp:cNvPr id="0" name=""/>
        <dsp:cNvSpPr/>
      </dsp:nvSpPr>
      <dsp:spPr>
        <a:xfrm rot="5400000">
          <a:off x="-126603" y="2409691"/>
          <a:ext cx="844022" cy="59081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-5400000">
        <a:off x="0" y="2578496"/>
        <a:ext cx="590816" cy="253206"/>
      </dsp:txXfrm>
    </dsp:sp>
    <dsp:sp modelId="{E4A50726-D7B7-405A-9BFC-46E34096500C}">
      <dsp:nvSpPr>
        <dsp:cNvPr id="0" name=""/>
        <dsp:cNvSpPr/>
      </dsp:nvSpPr>
      <dsp:spPr>
        <a:xfrm rot="5400000">
          <a:off x="3335800" y="-461895"/>
          <a:ext cx="548614" cy="603858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Flexible manufacturing </a:t>
          </a:r>
          <a:endParaRPr lang="en-US" sz="2400" kern="1200" dirty="0"/>
        </a:p>
      </dsp:txBody>
      <dsp:txXfrm rot="-5400000">
        <a:off x="590816" y="2309870"/>
        <a:ext cx="6011802" cy="495052"/>
      </dsp:txXfrm>
    </dsp:sp>
    <dsp:sp modelId="{7A65516C-16B2-47A0-B710-DBAC6744740C}">
      <dsp:nvSpPr>
        <dsp:cNvPr id="0" name=""/>
        <dsp:cNvSpPr/>
      </dsp:nvSpPr>
      <dsp:spPr>
        <a:xfrm rot="5400000">
          <a:off x="-126603" y="3170145"/>
          <a:ext cx="844022" cy="59081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-5400000">
        <a:off x="0" y="3338950"/>
        <a:ext cx="590816" cy="253206"/>
      </dsp:txXfrm>
    </dsp:sp>
    <dsp:sp modelId="{12B7053B-F8C0-4DB8-A277-6A812BBF88CD}">
      <dsp:nvSpPr>
        <dsp:cNvPr id="0" name=""/>
        <dsp:cNvSpPr/>
      </dsp:nvSpPr>
      <dsp:spPr>
        <a:xfrm rot="5400000">
          <a:off x="3335800" y="298557"/>
          <a:ext cx="548614" cy="603858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Quality programs </a:t>
          </a:r>
          <a:endParaRPr lang="en-US" sz="2400" kern="1200" dirty="0"/>
        </a:p>
      </dsp:txBody>
      <dsp:txXfrm rot="-5400000">
        <a:off x="590816" y="3070323"/>
        <a:ext cx="6011802" cy="495052"/>
      </dsp:txXfrm>
    </dsp:sp>
    <dsp:sp modelId="{4DD4A7DC-4600-4601-A661-A662F698DEBD}">
      <dsp:nvSpPr>
        <dsp:cNvPr id="0" name=""/>
        <dsp:cNvSpPr/>
      </dsp:nvSpPr>
      <dsp:spPr>
        <a:xfrm rot="5400000">
          <a:off x="-126603" y="3930599"/>
          <a:ext cx="844022" cy="59081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-5400000">
        <a:off x="0" y="4099404"/>
        <a:ext cx="590816" cy="253206"/>
      </dsp:txXfrm>
    </dsp:sp>
    <dsp:sp modelId="{56CEB766-14D0-46D2-8C95-7EAC9197897C}">
      <dsp:nvSpPr>
        <dsp:cNvPr id="0" name=""/>
        <dsp:cNvSpPr/>
      </dsp:nvSpPr>
      <dsp:spPr>
        <a:xfrm rot="5400000">
          <a:off x="3335800" y="1059011"/>
          <a:ext cx="548614" cy="603858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Computer Integrated Manufacturing (CIM)</a:t>
          </a:r>
          <a:endParaRPr lang="en-US" sz="2400" kern="1200" dirty="0"/>
        </a:p>
      </dsp:txBody>
      <dsp:txXfrm rot="-5400000">
        <a:off x="590816" y="3830777"/>
        <a:ext cx="6011802" cy="495052"/>
      </dsp:txXfrm>
    </dsp:sp>
    <dsp:sp modelId="{DA72E7E6-F55E-4CA8-B52C-0755003D3655}">
      <dsp:nvSpPr>
        <dsp:cNvPr id="0" name=""/>
        <dsp:cNvSpPr/>
      </dsp:nvSpPr>
      <dsp:spPr>
        <a:xfrm rot="5400000">
          <a:off x="-126603" y="4691053"/>
          <a:ext cx="844022" cy="59081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-5400000">
        <a:off x="0" y="4859858"/>
        <a:ext cx="590816" cy="253206"/>
      </dsp:txXfrm>
    </dsp:sp>
    <dsp:sp modelId="{8C3CCA4F-B626-474C-9E84-1E20230C82CF}">
      <dsp:nvSpPr>
        <dsp:cNvPr id="0" name=""/>
        <dsp:cNvSpPr/>
      </dsp:nvSpPr>
      <dsp:spPr>
        <a:xfrm rot="5400000">
          <a:off x="3335800" y="1819465"/>
          <a:ext cx="548614" cy="6038583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Lean production </a:t>
          </a:r>
          <a:endParaRPr lang="en-US" sz="2400" kern="1200" dirty="0"/>
        </a:p>
      </dsp:txBody>
      <dsp:txXfrm rot="-5400000">
        <a:off x="590816" y="4591231"/>
        <a:ext cx="6011802" cy="4950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49206-9FE7-4C71-BCB0-ED3D969285C2}">
      <dsp:nvSpPr>
        <dsp:cNvPr id="0" name=""/>
        <dsp:cNvSpPr/>
      </dsp:nvSpPr>
      <dsp:spPr>
        <a:xfrm>
          <a:off x="3840908" y="2475022"/>
          <a:ext cx="2725806" cy="648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2014"/>
              </a:lnTo>
              <a:lnTo>
                <a:pt x="2725806" y="442014"/>
              </a:lnTo>
              <a:lnTo>
                <a:pt x="2725806" y="6486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3AC77-05C6-4B14-906B-D7FDD9BB82DB}">
      <dsp:nvSpPr>
        <dsp:cNvPr id="0" name=""/>
        <dsp:cNvSpPr/>
      </dsp:nvSpPr>
      <dsp:spPr>
        <a:xfrm>
          <a:off x="3795188" y="2475022"/>
          <a:ext cx="91440" cy="6486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86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2D188B-0B66-41D2-B5B4-6DBD571095D3}">
      <dsp:nvSpPr>
        <dsp:cNvPr id="0" name=""/>
        <dsp:cNvSpPr/>
      </dsp:nvSpPr>
      <dsp:spPr>
        <a:xfrm>
          <a:off x="1115102" y="2475022"/>
          <a:ext cx="2725806" cy="648617"/>
        </a:xfrm>
        <a:custGeom>
          <a:avLst/>
          <a:gdLst/>
          <a:ahLst/>
          <a:cxnLst/>
          <a:rect l="0" t="0" r="0" b="0"/>
          <a:pathLst>
            <a:path>
              <a:moveTo>
                <a:pt x="2725806" y="0"/>
              </a:moveTo>
              <a:lnTo>
                <a:pt x="2725806" y="442014"/>
              </a:lnTo>
              <a:lnTo>
                <a:pt x="0" y="442014"/>
              </a:lnTo>
              <a:lnTo>
                <a:pt x="0" y="6486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BC668-41B3-4D96-BD5F-59461326192B}">
      <dsp:nvSpPr>
        <dsp:cNvPr id="0" name=""/>
        <dsp:cNvSpPr/>
      </dsp:nvSpPr>
      <dsp:spPr>
        <a:xfrm>
          <a:off x="2725806" y="1058842"/>
          <a:ext cx="2230205" cy="1416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4E365B6-5351-4D2D-8724-0C33806F47DA}">
      <dsp:nvSpPr>
        <dsp:cNvPr id="0" name=""/>
        <dsp:cNvSpPr/>
      </dsp:nvSpPr>
      <dsp:spPr>
        <a:xfrm>
          <a:off x="2973606" y="1294252"/>
          <a:ext cx="2230205" cy="1416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Facilities </a:t>
          </a:r>
          <a:endParaRPr lang="en-US" sz="3200" kern="1200" dirty="0"/>
        </a:p>
      </dsp:txBody>
      <dsp:txXfrm>
        <a:off x="3015084" y="1335730"/>
        <a:ext cx="2147249" cy="1333224"/>
      </dsp:txXfrm>
    </dsp:sp>
    <dsp:sp modelId="{53BA7825-E245-4950-A9D6-CAFA868FE287}">
      <dsp:nvSpPr>
        <dsp:cNvPr id="0" name=""/>
        <dsp:cNvSpPr/>
      </dsp:nvSpPr>
      <dsp:spPr>
        <a:xfrm>
          <a:off x="0" y="3123640"/>
          <a:ext cx="2230205" cy="1416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2FAA918-5496-4296-BF56-8A6925C53178}">
      <dsp:nvSpPr>
        <dsp:cNvPr id="0" name=""/>
        <dsp:cNvSpPr/>
      </dsp:nvSpPr>
      <dsp:spPr>
        <a:xfrm>
          <a:off x="247800" y="3359050"/>
          <a:ext cx="2230205" cy="1416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Manual work system </a:t>
          </a:r>
          <a:endParaRPr lang="en-US" sz="3200" kern="1200" dirty="0"/>
        </a:p>
      </dsp:txBody>
      <dsp:txXfrm>
        <a:off x="289278" y="3400528"/>
        <a:ext cx="2147249" cy="1333224"/>
      </dsp:txXfrm>
    </dsp:sp>
    <dsp:sp modelId="{A1CE3E45-E6BE-40D3-947A-EDA61A5600A0}">
      <dsp:nvSpPr>
        <dsp:cNvPr id="0" name=""/>
        <dsp:cNvSpPr/>
      </dsp:nvSpPr>
      <dsp:spPr>
        <a:xfrm>
          <a:off x="2725806" y="3123640"/>
          <a:ext cx="2230205" cy="1416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012F512-4F9B-49D1-8F15-9C955A41C5F5}">
      <dsp:nvSpPr>
        <dsp:cNvPr id="0" name=""/>
        <dsp:cNvSpPr/>
      </dsp:nvSpPr>
      <dsp:spPr>
        <a:xfrm>
          <a:off x="2973606" y="3359050"/>
          <a:ext cx="2230205" cy="1416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Worker machine </a:t>
          </a:r>
          <a:endParaRPr lang="en-US" sz="3200" kern="1200" dirty="0"/>
        </a:p>
      </dsp:txBody>
      <dsp:txXfrm>
        <a:off x="3015084" y="3400528"/>
        <a:ext cx="2147249" cy="1333224"/>
      </dsp:txXfrm>
    </dsp:sp>
    <dsp:sp modelId="{6785A0A5-23B4-4C5D-A04E-A303CDBCAC70}">
      <dsp:nvSpPr>
        <dsp:cNvPr id="0" name=""/>
        <dsp:cNvSpPr/>
      </dsp:nvSpPr>
      <dsp:spPr>
        <a:xfrm>
          <a:off x="5451612" y="3123640"/>
          <a:ext cx="2230205" cy="1416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5B8BE4B-6BF3-450A-B286-8A1FEBD21AF3}">
      <dsp:nvSpPr>
        <dsp:cNvPr id="0" name=""/>
        <dsp:cNvSpPr/>
      </dsp:nvSpPr>
      <dsp:spPr>
        <a:xfrm>
          <a:off x="5699412" y="3359050"/>
          <a:ext cx="2230205" cy="1416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Automated </a:t>
          </a:r>
          <a:endParaRPr lang="en-US" sz="3200" kern="1200" dirty="0"/>
        </a:p>
      </dsp:txBody>
      <dsp:txXfrm>
        <a:off x="5740890" y="3400528"/>
        <a:ext cx="2147249" cy="1333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063F1A-FEBC-46FF-B0CA-042D5C83BC27}">
      <dsp:nvSpPr>
        <dsp:cNvPr id="0" name=""/>
        <dsp:cNvSpPr/>
      </dsp:nvSpPr>
      <dsp:spPr>
        <a:xfrm>
          <a:off x="2329" y="2472934"/>
          <a:ext cx="2025723" cy="1701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Functions of Manufacturing support system  </a:t>
          </a:r>
          <a:endParaRPr lang="en-US" sz="2400" kern="1200" dirty="0"/>
        </a:p>
      </dsp:txBody>
      <dsp:txXfrm>
        <a:off x="52171" y="2522776"/>
        <a:ext cx="1926039" cy="1602040"/>
      </dsp:txXfrm>
    </dsp:sp>
    <dsp:sp modelId="{D14D3F1C-4299-4FCA-BB71-EB7EDBE3C9D4}">
      <dsp:nvSpPr>
        <dsp:cNvPr id="0" name=""/>
        <dsp:cNvSpPr/>
      </dsp:nvSpPr>
      <dsp:spPr>
        <a:xfrm rot="16681257">
          <a:off x="732393" y="1823672"/>
          <a:ext cx="3011534" cy="18175"/>
        </a:xfrm>
        <a:custGeom>
          <a:avLst/>
          <a:gdLst/>
          <a:ahLst/>
          <a:cxnLst/>
          <a:rect l="0" t="0" r="0" b="0"/>
          <a:pathLst>
            <a:path>
              <a:moveTo>
                <a:pt x="0" y="9087"/>
              </a:moveTo>
              <a:lnTo>
                <a:pt x="3011534" y="90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162872" y="1757472"/>
        <a:ext cx="150576" cy="150576"/>
      </dsp:txXfrm>
    </dsp:sp>
    <dsp:sp modelId="{FC37FB09-D21E-4F03-A54C-E20973BE77AF}">
      <dsp:nvSpPr>
        <dsp:cNvPr id="0" name=""/>
        <dsp:cNvSpPr/>
      </dsp:nvSpPr>
      <dsp:spPr>
        <a:xfrm>
          <a:off x="2448267" y="20919"/>
          <a:ext cx="1283216" cy="6416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Business function </a:t>
          </a:r>
          <a:endParaRPr lang="en-US" sz="2000" kern="1200" dirty="0"/>
        </a:p>
      </dsp:txBody>
      <dsp:txXfrm>
        <a:off x="2467059" y="39711"/>
        <a:ext cx="1245632" cy="604024"/>
      </dsp:txXfrm>
    </dsp:sp>
    <dsp:sp modelId="{83441A76-7E5E-450B-A360-A16148EED38A}">
      <dsp:nvSpPr>
        <dsp:cNvPr id="0" name=""/>
        <dsp:cNvSpPr/>
      </dsp:nvSpPr>
      <dsp:spPr>
        <a:xfrm rot="17252245">
          <a:off x="1427880" y="2495616"/>
          <a:ext cx="1718040" cy="18175"/>
        </a:xfrm>
        <a:custGeom>
          <a:avLst/>
          <a:gdLst/>
          <a:ahLst/>
          <a:cxnLst/>
          <a:rect l="0" t="0" r="0" b="0"/>
          <a:pathLst>
            <a:path>
              <a:moveTo>
                <a:pt x="0" y="9087"/>
              </a:moveTo>
              <a:lnTo>
                <a:pt x="1718040" y="90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243949" y="2461753"/>
        <a:ext cx="85902" cy="85902"/>
      </dsp:txXfrm>
    </dsp:sp>
    <dsp:sp modelId="{71838B55-A766-4B6C-9C10-8C9D1A8449BB}">
      <dsp:nvSpPr>
        <dsp:cNvPr id="0" name=""/>
        <dsp:cNvSpPr/>
      </dsp:nvSpPr>
      <dsp:spPr>
        <a:xfrm>
          <a:off x="2545747" y="1364806"/>
          <a:ext cx="1283216" cy="6416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Product design </a:t>
          </a:r>
          <a:endParaRPr lang="en-US" sz="1600" kern="1200" dirty="0"/>
        </a:p>
      </dsp:txBody>
      <dsp:txXfrm>
        <a:off x="2564539" y="1383598"/>
        <a:ext cx="1245632" cy="604024"/>
      </dsp:txXfrm>
    </dsp:sp>
    <dsp:sp modelId="{EEBB5D32-D9CB-4DF7-9CEA-69E7AA7A300D}">
      <dsp:nvSpPr>
        <dsp:cNvPr id="0" name=""/>
        <dsp:cNvSpPr/>
      </dsp:nvSpPr>
      <dsp:spPr>
        <a:xfrm rot="19707401">
          <a:off x="1983176" y="3155818"/>
          <a:ext cx="607448" cy="18175"/>
        </a:xfrm>
        <a:custGeom>
          <a:avLst/>
          <a:gdLst/>
          <a:ahLst/>
          <a:cxnLst/>
          <a:rect l="0" t="0" r="0" b="0"/>
          <a:pathLst>
            <a:path>
              <a:moveTo>
                <a:pt x="0" y="9087"/>
              </a:moveTo>
              <a:lnTo>
                <a:pt x="607448" y="90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71714" y="3149719"/>
        <a:ext cx="30372" cy="30372"/>
      </dsp:txXfrm>
    </dsp:sp>
    <dsp:sp modelId="{CAB38FAD-3609-4284-BB96-CF01BB648C60}">
      <dsp:nvSpPr>
        <dsp:cNvPr id="0" name=""/>
        <dsp:cNvSpPr/>
      </dsp:nvSpPr>
      <dsp:spPr>
        <a:xfrm>
          <a:off x="2545747" y="2685210"/>
          <a:ext cx="1283216" cy="6416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Manufacturing planning </a:t>
          </a:r>
          <a:endParaRPr lang="en-US" sz="1600" kern="1200" dirty="0"/>
        </a:p>
      </dsp:txBody>
      <dsp:txXfrm>
        <a:off x="2564539" y="2704002"/>
        <a:ext cx="1245632" cy="604024"/>
      </dsp:txXfrm>
    </dsp:sp>
    <dsp:sp modelId="{0CBF0713-DC82-43EA-87BE-5BBF05D7A044}">
      <dsp:nvSpPr>
        <dsp:cNvPr id="0" name=""/>
        <dsp:cNvSpPr/>
      </dsp:nvSpPr>
      <dsp:spPr>
        <a:xfrm rot="3747356">
          <a:off x="1729507" y="3807124"/>
          <a:ext cx="1110724" cy="18175"/>
        </a:xfrm>
        <a:custGeom>
          <a:avLst/>
          <a:gdLst/>
          <a:ahLst/>
          <a:cxnLst/>
          <a:rect l="0" t="0" r="0" b="0"/>
          <a:pathLst>
            <a:path>
              <a:moveTo>
                <a:pt x="0" y="9087"/>
              </a:moveTo>
              <a:lnTo>
                <a:pt x="1110724" y="90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57101" y="3788444"/>
        <a:ext cx="55536" cy="55536"/>
      </dsp:txXfrm>
    </dsp:sp>
    <dsp:sp modelId="{0874AEFD-5D07-4653-B4F6-93B0E7BADFAA}">
      <dsp:nvSpPr>
        <dsp:cNvPr id="0" name=""/>
        <dsp:cNvSpPr/>
      </dsp:nvSpPr>
      <dsp:spPr>
        <a:xfrm>
          <a:off x="2541686" y="3987823"/>
          <a:ext cx="1283216" cy="6416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Manufacturing planning control </a:t>
          </a:r>
          <a:endParaRPr lang="en-US" sz="1600" kern="1200" dirty="0"/>
        </a:p>
      </dsp:txBody>
      <dsp:txXfrm>
        <a:off x="2560478" y="4006615"/>
        <a:ext cx="1245632" cy="6040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B36C5-8F76-45A3-883F-96BDF50A41B0}">
      <dsp:nvSpPr>
        <dsp:cNvPr id="0" name=""/>
        <dsp:cNvSpPr/>
      </dsp:nvSpPr>
      <dsp:spPr>
        <a:xfrm>
          <a:off x="1737899" y="593634"/>
          <a:ext cx="3948420" cy="3948420"/>
        </a:xfrm>
        <a:prstGeom prst="blockArc">
          <a:avLst>
            <a:gd name="adj1" fmla="val 9000000"/>
            <a:gd name="adj2" fmla="val 16200000"/>
            <a:gd name="adj3" fmla="val 46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203C1-9A72-4F7B-BBA7-CE41984B8E40}">
      <dsp:nvSpPr>
        <dsp:cNvPr id="0" name=""/>
        <dsp:cNvSpPr/>
      </dsp:nvSpPr>
      <dsp:spPr>
        <a:xfrm>
          <a:off x="1787396" y="684961"/>
          <a:ext cx="3948420" cy="3948420"/>
        </a:xfrm>
        <a:prstGeom prst="blockArc">
          <a:avLst>
            <a:gd name="adj1" fmla="val 1846847"/>
            <a:gd name="adj2" fmla="val 9185202"/>
            <a:gd name="adj3" fmla="val 46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3A8762-678E-4C5A-96CC-D6E4F20961D5}">
      <dsp:nvSpPr>
        <dsp:cNvPr id="0" name=""/>
        <dsp:cNvSpPr/>
      </dsp:nvSpPr>
      <dsp:spPr>
        <a:xfrm>
          <a:off x="1847429" y="590521"/>
          <a:ext cx="3948420" cy="3948420"/>
        </a:xfrm>
        <a:prstGeom prst="blockArc">
          <a:avLst>
            <a:gd name="adj1" fmla="val 16004637"/>
            <a:gd name="adj2" fmla="val 2046367"/>
            <a:gd name="adj3" fmla="val 46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2B5A6B-5DBA-4212-A3FE-C105E4569542}">
      <dsp:nvSpPr>
        <dsp:cNvPr id="0" name=""/>
        <dsp:cNvSpPr/>
      </dsp:nvSpPr>
      <dsp:spPr>
        <a:xfrm>
          <a:off x="2395021" y="1455600"/>
          <a:ext cx="2634176" cy="18590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Types of automated manufacturing systems </a:t>
          </a:r>
          <a:endParaRPr lang="en-US" sz="2000" kern="1200" dirty="0"/>
        </a:p>
      </dsp:txBody>
      <dsp:txXfrm>
        <a:off x="2780787" y="1727858"/>
        <a:ext cx="1862644" cy="1314578"/>
      </dsp:txXfrm>
    </dsp:sp>
    <dsp:sp modelId="{B7762923-5493-49BF-AA0C-6C6341C82583}">
      <dsp:nvSpPr>
        <dsp:cNvPr id="0" name=""/>
        <dsp:cNvSpPr/>
      </dsp:nvSpPr>
      <dsp:spPr>
        <a:xfrm>
          <a:off x="2492908" y="3290"/>
          <a:ext cx="2438403" cy="127229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Fixed automation </a:t>
          </a:r>
          <a:endParaRPr lang="en-US" sz="2000" kern="1200" dirty="0"/>
        </a:p>
      </dsp:txBody>
      <dsp:txXfrm>
        <a:off x="2850004" y="189613"/>
        <a:ext cx="1724211" cy="899648"/>
      </dsp:txXfrm>
    </dsp:sp>
    <dsp:sp modelId="{B973B5D2-CC5E-41FB-9F18-5C72F097E87B}">
      <dsp:nvSpPr>
        <dsp:cNvPr id="0" name=""/>
        <dsp:cNvSpPr/>
      </dsp:nvSpPr>
      <dsp:spPr>
        <a:xfrm>
          <a:off x="4207958" y="3009895"/>
          <a:ext cx="2420807" cy="12722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programmable</a:t>
          </a:r>
          <a:endParaRPr lang="en-US" sz="2000" kern="1200" dirty="0"/>
        </a:p>
      </dsp:txBody>
      <dsp:txXfrm>
        <a:off x="4562477" y="3196218"/>
        <a:ext cx="1711769" cy="899648"/>
      </dsp:txXfrm>
    </dsp:sp>
    <dsp:sp modelId="{C7DA0490-A61E-4C45-BE51-6783EDB348F3}">
      <dsp:nvSpPr>
        <dsp:cNvPr id="0" name=""/>
        <dsp:cNvSpPr/>
      </dsp:nvSpPr>
      <dsp:spPr>
        <a:xfrm>
          <a:off x="1027436" y="2895901"/>
          <a:ext cx="2029246" cy="12722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flexible</a:t>
          </a:r>
          <a:endParaRPr lang="en-US" sz="2000" kern="1200" dirty="0"/>
        </a:p>
      </dsp:txBody>
      <dsp:txXfrm>
        <a:off x="1324612" y="3082224"/>
        <a:ext cx="1434894" cy="8996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9B7BB-A279-48A7-9DEE-75C43180ED4D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0BEC4-E9EE-4E44-8397-FADCE32C07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31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0278B-B03F-49C7-8282-92D576D0162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200400"/>
            <a:ext cx="3581400" cy="10668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Dr. Osama Al-</a:t>
            </a:r>
            <a:r>
              <a:rPr lang="en-US" sz="2500" dirty="0" err="1" smtClean="0"/>
              <a:t>Habahbah</a:t>
            </a:r>
            <a:endParaRPr lang="en-US" sz="25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Automation 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430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Chapter 1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Introduction 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228600"/>
            <a:ext cx="61722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University of Jordan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500" b="1" dirty="0" err="1" smtClean="0">
                <a:solidFill>
                  <a:srgbClr val="002060"/>
                </a:solidFill>
              </a:rPr>
              <a:t>Mechatronics</a:t>
            </a:r>
            <a:r>
              <a:rPr lang="en-US" sz="2500" b="1" dirty="0" smtClean="0">
                <a:solidFill>
                  <a:srgbClr val="002060"/>
                </a:solidFill>
              </a:rPr>
              <a:t> Engineering Department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817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89463771"/>
              </p:ext>
            </p:extLst>
          </p:nvPr>
        </p:nvGraphicFramePr>
        <p:xfrm>
          <a:off x="107504" y="95715"/>
          <a:ext cx="3828964" cy="6354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 Diagonal Corner Rectangle 5"/>
          <p:cNvSpPr/>
          <p:nvPr/>
        </p:nvSpPr>
        <p:spPr>
          <a:xfrm>
            <a:off x="4214401" y="116632"/>
            <a:ext cx="3715916" cy="634392"/>
          </a:xfrm>
          <a:prstGeom prst="round2Diag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Communicating with customer </a:t>
            </a:r>
            <a:endParaRPr lang="en-US" sz="2000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4214401" y="1423471"/>
            <a:ext cx="3715916" cy="678661"/>
          </a:xfrm>
          <a:prstGeom prst="round2Diag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Either provided by customer or in house if it’s proprietary </a:t>
            </a:r>
            <a:endParaRPr lang="en-US" sz="2000" dirty="0"/>
          </a:p>
        </p:txBody>
      </p:sp>
      <p:sp>
        <p:nvSpPr>
          <p:cNvPr id="8" name="Round Diagonal Corner Rectangle 7"/>
          <p:cNvSpPr/>
          <p:nvPr/>
        </p:nvSpPr>
        <p:spPr>
          <a:xfrm>
            <a:off x="4223529" y="2780928"/>
            <a:ext cx="3715916" cy="642942"/>
          </a:xfrm>
          <a:prstGeom prst="round2Diag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Scheduling, Capacity, planning and process planning </a:t>
            </a:r>
            <a:endParaRPr lang="en-US" sz="2000" dirty="0"/>
          </a:p>
        </p:txBody>
      </p:sp>
      <p:sp>
        <p:nvSpPr>
          <p:cNvPr id="12" name="Round Diagonal Corner Rectangle 11"/>
          <p:cNvSpPr/>
          <p:nvPr/>
        </p:nvSpPr>
        <p:spPr>
          <a:xfrm>
            <a:off x="4208342" y="4166002"/>
            <a:ext cx="1857958" cy="642942"/>
          </a:xfrm>
          <a:prstGeom prst="round2Diag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Shop floor control</a:t>
            </a:r>
          </a:p>
        </p:txBody>
      </p:sp>
      <p:sp>
        <p:nvSpPr>
          <p:cNvPr id="13" name="Round Diagonal Corner Rectangle 12"/>
          <p:cNvSpPr/>
          <p:nvPr/>
        </p:nvSpPr>
        <p:spPr>
          <a:xfrm>
            <a:off x="4223529" y="4975238"/>
            <a:ext cx="1857958" cy="642942"/>
          </a:xfrm>
          <a:prstGeom prst="round2Diag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Inventory  control</a:t>
            </a:r>
            <a:endParaRPr lang="en-US" sz="2000" dirty="0"/>
          </a:p>
        </p:txBody>
      </p:sp>
      <p:sp>
        <p:nvSpPr>
          <p:cNvPr id="14" name="Round Diagonal Corner Rectangle 13"/>
          <p:cNvSpPr/>
          <p:nvPr/>
        </p:nvSpPr>
        <p:spPr>
          <a:xfrm>
            <a:off x="4223529" y="5788848"/>
            <a:ext cx="1857958" cy="642942"/>
          </a:xfrm>
          <a:prstGeom prst="round2Diag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Quality control </a:t>
            </a:r>
            <a:endParaRPr lang="en-US" sz="2000" dirty="0"/>
          </a:p>
        </p:txBody>
      </p:sp>
      <p:cxnSp>
        <p:nvCxnSpPr>
          <p:cNvPr id="16" name="Straight Connector 15"/>
          <p:cNvCxnSpPr>
            <a:stCxn id="12" idx="2"/>
          </p:cNvCxnSpPr>
          <p:nvPr/>
        </p:nvCxnSpPr>
        <p:spPr>
          <a:xfrm flipH="1">
            <a:off x="3983190" y="4487473"/>
            <a:ext cx="225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95936" y="4487473"/>
            <a:ext cx="0" cy="1622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3" idx="2"/>
          </p:cNvCxnSpPr>
          <p:nvPr/>
        </p:nvCxnSpPr>
        <p:spPr>
          <a:xfrm flipV="1">
            <a:off x="3998377" y="5296709"/>
            <a:ext cx="225152" cy="2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995936" y="6091110"/>
            <a:ext cx="225152" cy="19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 Diagonal Corner Rectangle 22"/>
          <p:cNvSpPr/>
          <p:nvPr/>
        </p:nvSpPr>
        <p:spPr>
          <a:xfrm>
            <a:off x="6215437" y="4186106"/>
            <a:ext cx="2710049" cy="622838"/>
          </a:xfrm>
          <a:prstGeom prst="round2Diag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Product progress </a:t>
            </a:r>
            <a:endParaRPr lang="en-US" sz="2000" dirty="0"/>
          </a:p>
        </p:txBody>
      </p:sp>
      <p:sp>
        <p:nvSpPr>
          <p:cNvPr id="24" name="Round Diagonal Corner Rectangle 23"/>
          <p:cNvSpPr/>
          <p:nvPr/>
        </p:nvSpPr>
        <p:spPr>
          <a:xfrm>
            <a:off x="6230625" y="4973637"/>
            <a:ext cx="2710049" cy="642942"/>
          </a:xfrm>
          <a:prstGeom prst="round2Diag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Balancing too little and too much inventory </a:t>
            </a:r>
            <a:endParaRPr lang="en-US" sz="2000" dirty="0"/>
          </a:p>
        </p:txBody>
      </p:sp>
      <p:sp>
        <p:nvSpPr>
          <p:cNvPr id="25" name="Round Diagonal Corner Rectangle 24"/>
          <p:cNvSpPr/>
          <p:nvPr/>
        </p:nvSpPr>
        <p:spPr>
          <a:xfrm>
            <a:off x="6228184" y="5788848"/>
            <a:ext cx="2710049" cy="642942"/>
          </a:xfrm>
          <a:prstGeom prst="round2Diag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Product quality meets standard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413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518" y="152400"/>
            <a:ext cx="74126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1.2 Automation in production system 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1214422"/>
            <a:ext cx="62112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1.2.1 Automated Manufacturing System </a:t>
            </a:r>
            <a:endParaRPr lang="en-US" sz="2800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381024" y="2024058"/>
            <a:ext cx="7620000" cy="2262198"/>
          </a:xfrm>
        </p:spPr>
        <p:txBody>
          <a:bodyPr>
            <a:noAutofit/>
          </a:bodyPr>
          <a:lstStyle/>
          <a:p>
            <a:pPr marL="114300" indent="0" algn="just">
              <a:lnSpc>
                <a:spcPct val="160000"/>
              </a:lnSpc>
              <a:buNone/>
            </a:pPr>
            <a:r>
              <a:rPr lang="en-US" sz="2400" dirty="0" smtClean="0"/>
              <a:t>Examples include :Automated machine tool that process parts , Automated assembly , Industrial robots , Automatic material handling storage , Automatic quality control (inspection).</a:t>
            </a:r>
          </a:p>
          <a:p>
            <a:pPr marL="114300" indent="0" algn="just">
              <a:lnSpc>
                <a:spcPct val="16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07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83384075"/>
              </p:ext>
            </p:extLst>
          </p:nvPr>
        </p:nvGraphicFramePr>
        <p:xfrm>
          <a:off x="609600" y="3429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6248400" y="1038204"/>
            <a:ext cx="2362200" cy="18907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High initial investment , high production rate, inflexibility 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3048000" y="5029200"/>
            <a:ext cx="23622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High investment , low production rate, flexibility 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-7374" y="500042"/>
            <a:ext cx="2362200" cy="19383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Minimal change High initial investment , high production rate, inflexibility </a:t>
            </a:r>
            <a:endParaRPr lang="en-US" dirty="0"/>
          </a:p>
        </p:txBody>
      </p:sp>
      <p:sp>
        <p:nvSpPr>
          <p:cNvPr id="13" name="U-Turn Arrow 12"/>
          <p:cNvSpPr/>
          <p:nvPr/>
        </p:nvSpPr>
        <p:spPr>
          <a:xfrm rot="1003850">
            <a:off x="5371262" y="457200"/>
            <a:ext cx="1866900" cy="533400"/>
          </a:xfrm>
          <a:prstGeom prst="uturnArrow">
            <a:avLst>
              <a:gd name="adj1" fmla="val 0"/>
              <a:gd name="adj2" fmla="val 25000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U-Turn Arrow 13"/>
          <p:cNvSpPr/>
          <p:nvPr/>
        </p:nvSpPr>
        <p:spPr>
          <a:xfrm rot="14147984">
            <a:off x="-180153" y="3025837"/>
            <a:ext cx="2038422" cy="470973"/>
          </a:xfrm>
          <a:prstGeom prst="uturnArrow">
            <a:avLst>
              <a:gd name="adj1" fmla="val 3872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U-Turn Arrow 13"/>
          <p:cNvSpPr/>
          <p:nvPr/>
        </p:nvSpPr>
        <p:spPr>
          <a:xfrm rot="6955163">
            <a:off x="4992142" y="5349685"/>
            <a:ext cx="1864464" cy="534585"/>
          </a:xfrm>
          <a:prstGeom prst="uturnArrow">
            <a:avLst>
              <a:gd name="adj1" fmla="val 3872"/>
              <a:gd name="adj2" fmla="val 25000"/>
              <a:gd name="adj3" fmla="val 25000"/>
              <a:gd name="adj4" fmla="val 43750"/>
              <a:gd name="adj5" fmla="val 90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21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7620000" cy="1143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Computer Integrated Manufacturing (CIM) : </a:t>
            </a:r>
          </a:p>
          <a:p>
            <a:pPr marL="114300" indent="0">
              <a:buNone/>
            </a:pPr>
            <a:r>
              <a:rPr lang="en-US" sz="2400" dirty="0" smtClean="0"/>
              <a:t>Such as CAD / CAM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76200" y="436602"/>
            <a:ext cx="8400056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1.2.2 Computerized Manufacturing Support System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3096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7620000" cy="533400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Increase labor productivity 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Reduce labor cost 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Mitigate the effect of labor shortages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Reduce manufacturing lead time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Accomplish processes that can’t be done manual 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To avoid the high cost of not automating (competition)</a:t>
            </a:r>
          </a:p>
          <a:p>
            <a:pPr lvl="0">
              <a:buFont typeface="Wingdings" pitchFamily="2" charset="2"/>
              <a:buChar char="Ø"/>
            </a:pPr>
            <a:r>
              <a:rPr lang="en-US" sz="2400" dirty="0" smtClean="0"/>
              <a:t> Eliminate routine tasks </a:t>
            </a:r>
          </a:p>
          <a:p>
            <a:pPr lvl="0">
              <a:buFont typeface="Wingdings" pitchFamily="2" charset="2"/>
              <a:buChar char="Ø"/>
            </a:pPr>
            <a:r>
              <a:rPr lang="en-US" sz="2400" dirty="0" smtClean="0"/>
              <a:t> Improve safety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Improve quality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 lvl="0"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3382" y="5029200"/>
            <a:ext cx="76200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462" y="2819400"/>
            <a:ext cx="7620000" cy="19288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/>
          </a:p>
          <a:p>
            <a:pPr lvl="0">
              <a:lnSpc>
                <a:spcPct val="150000"/>
              </a:lnSpc>
              <a:buNone/>
            </a:pPr>
            <a:endParaRPr lang="en-US" sz="2400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/>
          </a:p>
          <a:p>
            <a:pPr marL="114300" indent="0">
              <a:lnSpc>
                <a:spcPct val="150000"/>
              </a:lnSpc>
              <a:buNone/>
            </a:pP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85720" y="197999"/>
            <a:ext cx="4833759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1.2.3 Reason for Automating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942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620000" cy="5334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It is still needed 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742" y="304800"/>
            <a:ext cx="691464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1.3 Manual labor in production systems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731994"/>
            <a:ext cx="61882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1.3.1 Manual labor in factory operations</a:t>
            </a:r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2105799"/>
            <a:ext cx="7620000" cy="866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endParaRPr lang="en-US" dirty="0" smtClean="0"/>
          </a:p>
          <a:p>
            <a:pPr marL="114300" indent="0">
              <a:buFont typeface="Arial" pitchFamily="34" charset="0"/>
              <a:buNone/>
            </a:pPr>
            <a:r>
              <a:rPr lang="en-US" dirty="0" smtClean="0"/>
              <a:t>It can be preferred to automation in some cases : 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500298" y="3571876"/>
            <a:ext cx="3714776" cy="1181096"/>
          </a:xfrm>
          <a:prstGeom prst="rightArrow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6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990600"/>
            <a:ext cx="7620000" cy="548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400" dirty="0" smtClean="0"/>
              <a:t>1- Task is technologically or economically too difficult to </a:t>
            </a:r>
            <a:r>
              <a:rPr lang="en-US" sz="2400" dirty="0"/>
              <a:t> </a:t>
            </a:r>
            <a:r>
              <a:rPr lang="en-US" sz="2400" dirty="0" smtClean="0"/>
              <a:t>     automate . &lt; </a:t>
            </a:r>
            <a:r>
              <a:rPr lang="en-US" sz="2400" dirty="0" err="1" smtClean="0"/>
              <a:t>E.g</a:t>
            </a:r>
            <a:r>
              <a:rPr lang="en-US" sz="2400" dirty="0" smtClean="0"/>
              <a:t>:  hand-eye coordination &gt;.</a:t>
            </a:r>
          </a:p>
          <a:p>
            <a:pPr marL="114300" indent="0">
              <a:buFont typeface="Arial" pitchFamily="34" charset="0"/>
              <a:buNone/>
            </a:pPr>
            <a:endParaRPr lang="en-US" sz="2400" dirty="0" smtClean="0"/>
          </a:p>
          <a:p>
            <a:pPr marL="114300" indent="0">
              <a:buFont typeface="Arial" pitchFamily="34" charset="0"/>
              <a:buNone/>
            </a:pPr>
            <a:r>
              <a:rPr lang="en-US" sz="2400" dirty="0" smtClean="0"/>
              <a:t>2- Short product life cycle &lt;Automation takes time&gt;.</a:t>
            </a:r>
          </a:p>
          <a:p>
            <a:pPr marL="114300" indent="0">
              <a:buFont typeface="Arial" pitchFamily="34" charset="0"/>
              <a:buNone/>
            </a:pPr>
            <a:endParaRPr lang="en-US" sz="2400" dirty="0" smtClean="0"/>
          </a:p>
          <a:p>
            <a:pPr marL="114300" indent="0">
              <a:buFont typeface="Arial" pitchFamily="34" charset="0"/>
              <a:buNone/>
            </a:pPr>
            <a:r>
              <a:rPr lang="en-US" sz="2400" dirty="0" smtClean="0"/>
              <a:t>3- Customized product .</a:t>
            </a:r>
          </a:p>
          <a:p>
            <a:pPr marL="114300" indent="0">
              <a:buFont typeface="Arial" pitchFamily="34" charset="0"/>
              <a:buNone/>
            </a:pPr>
            <a:endParaRPr lang="en-US" sz="2400" dirty="0" smtClean="0"/>
          </a:p>
          <a:p>
            <a:pPr marL="114300" indent="0">
              <a:buFont typeface="Arial" pitchFamily="34" charset="0"/>
              <a:buNone/>
            </a:pPr>
            <a:r>
              <a:rPr lang="en-US" sz="2400" dirty="0" smtClean="0"/>
              <a:t>4- Ups and downs in demand .</a:t>
            </a:r>
          </a:p>
          <a:p>
            <a:pPr marL="114300" indent="0">
              <a:buFont typeface="Arial" pitchFamily="34" charset="0"/>
              <a:buNone/>
            </a:pPr>
            <a:endParaRPr lang="en-US" sz="2400" dirty="0" smtClean="0"/>
          </a:p>
          <a:p>
            <a:pPr marL="114300" indent="0">
              <a:buFont typeface="Arial" pitchFamily="34" charset="0"/>
              <a:buNone/>
            </a:pPr>
            <a:r>
              <a:rPr lang="en-US" sz="2400" dirty="0" smtClean="0"/>
              <a:t>5- To reduce risk of products failure &lt; In the market&gt;.</a:t>
            </a:r>
          </a:p>
          <a:p>
            <a:pPr marL="114300" indent="0">
              <a:buFont typeface="Arial" pitchFamily="34" charset="0"/>
              <a:buNone/>
            </a:pPr>
            <a:endParaRPr lang="en-US" sz="2400" dirty="0" smtClean="0"/>
          </a:p>
          <a:p>
            <a:pPr marL="114300" indent="0">
              <a:buFont typeface="Arial" pitchFamily="34" charset="0"/>
              <a:buNone/>
            </a:pPr>
            <a:r>
              <a:rPr lang="en-US" sz="2400" dirty="0" smtClean="0"/>
              <a:t>6- Lack of capital to invest in automation.</a:t>
            </a:r>
          </a:p>
          <a:p>
            <a:pPr marL="114300" indent="0">
              <a:buFont typeface="Arial" pitchFamily="34" charset="0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066800" y="228600"/>
            <a:ext cx="61882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1.3.1 Manual labor in factory operations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264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9548" y="304800"/>
            <a:ext cx="7334637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1.3.2 Labor in manufacturing support system </a:t>
            </a:r>
            <a:endParaRPr lang="en-US" sz="3000" dirty="0"/>
          </a:p>
        </p:txBody>
      </p:sp>
      <p:sp>
        <p:nvSpPr>
          <p:cNvPr id="7" name="Oval 6"/>
          <p:cNvSpPr/>
          <p:nvPr/>
        </p:nvSpPr>
        <p:spPr>
          <a:xfrm>
            <a:off x="685800" y="1447800"/>
            <a:ext cx="2971800" cy="19431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/>
              <a:t>Equipment maintenance </a:t>
            </a:r>
          </a:p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86400" y="4343400"/>
            <a:ext cx="2853585" cy="21336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/>
              <a:t>Plant management.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287911" y="4114800"/>
            <a:ext cx="2743200" cy="210410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/>
              <a:t>Engineering project work </a:t>
            </a:r>
            <a:endParaRPr lang="en-US" sz="2400" dirty="0"/>
          </a:p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459929" y="1905000"/>
            <a:ext cx="2971800" cy="20574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/>
              <a:t>Programming and computer operation </a:t>
            </a:r>
            <a:endParaRPr lang="en-US" sz="24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88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79432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1.4  Automation Principle And Strategies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89997" y="1143000"/>
            <a:ext cx="3967881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1.4.1  The USA Principle</a:t>
            </a:r>
            <a:endParaRPr lang="en-US" sz="3000" dirty="0"/>
          </a:p>
        </p:txBody>
      </p:sp>
      <p:sp>
        <p:nvSpPr>
          <p:cNvPr id="21" name="Snip Same Side Corner Rectangle 20"/>
          <p:cNvSpPr/>
          <p:nvPr/>
        </p:nvSpPr>
        <p:spPr>
          <a:xfrm>
            <a:off x="2743200" y="1981200"/>
            <a:ext cx="2819400" cy="9144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Stand for </a:t>
            </a:r>
            <a:endParaRPr lang="en-US" sz="2400" dirty="0"/>
          </a:p>
        </p:txBody>
      </p:sp>
      <p:sp>
        <p:nvSpPr>
          <p:cNvPr id="22" name="Curved Left Arrow 21"/>
          <p:cNvSpPr/>
          <p:nvPr/>
        </p:nvSpPr>
        <p:spPr>
          <a:xfrm>
            <a:off x="2971800" y="2971808"/>
            <a:ext cx="914400" cy="1600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Right Arrow 22"/>
          <p:cNvSpPr/>
          <p:nvPr/>
        </p:nvSpPr>
        <p:spPr>
          <a:xfrm>
            <a:off x="4591056" y="2944769"/>
            <a:ext cx="838200" cy="162723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4024122" y="2895600"/>
            <a:ext cx="395478" cy="2590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244767" y="5638800"/>
            <a:ext cx="4226222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Understand the exiting process.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8482" y="4567535"/>
            <a:ext cx="2830518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Simplify the process.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113403" y="4528205"/>
            <a:ext cx="3077445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Automate the process.</a:t>
            </a:r>
          </a:p>
        </p:txBody>
      </p:sp>
    </p:spTree>
    <p:extLst>
      <p:ext uri="{BB962C8B-B14F-4D97-AF65-F5344CB8AC3E}">
        <p14:creationId xmlns:p14="http://schemas.microsoft.com/office/powerpoint/2010/main" val="239008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43825"/>
            <a:ext cx="8143932" cy="5671323"/>
          </a:xfrm>
        </p:spPr>
        <p:txBody>
          <a:bodyPr>
            <a:noAutofit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en-US" sz="2400" dirty="0"/>
              <a:t>1- </a:t>
            </a:r>
            <a:r>
              <a:rPr lang="en-US" sz="2400" b="1" dirty="0"/>
              <a:t>Specialization of operations</a:t>
            </a:r>
            <a:r>
              <a:rPr lang="en-US" sz="2400" dirty="0"/>
              <a:t>: Use of special-purpose equipment </a:t>
            </a:r>
            <a:r>
              <a:rPr lang="en-US" sz="2400" dirty="0" smtClean="0"/>
              <a:t>for greatest efficiency.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en-US" sz="2400" dirty="0" smtClean="0"/>
              <a:t>2- </a:t>
            </a:r>
            <a:r>
              <a:rPr lang="en-US" sz="2400" b="1" dirty="0"/>
              <a:t>Combined operations</a:t>
            </a:r>
            <a:r>
              <a:rPr lang="en-US" sz="2400" dirty="0"/>
              <a:t>: Perform more than one operation at a given machine</a:t>
            </a:r>
            <a:r>
              <a:rPr lang="en-US" sz="2400" dirty="0" smtClean="0"/>
              <a:t>.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en-US" sz="2400" dirty="0" smtClean="0"/>
              <a:t>3-</a:t>
            </a:r>
            <a:r>
              <a:rPr lang="en-US" sz="2400" b="1" dirty="0" smtClean="0"/>
              <a:t> </a:t>
            </a:r>
            <a:r>
              <a:rPr lang="en-US" sz="2400" b="1" dirty="0"/>
              <a:t>Simultaneous operations</a:t>
            </a:r>
            <a:r>
              <a:rPr lang="en-US" sz="2400" dirty="0"/>
              <a:t>: To reduce processing time</a:t>
            </a:r>
            <a:r>
              <a:rPr lang="en-US" sz="2400" dirty="0" smtClean="0"/>
              <a:t>.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en-US" sz="2400" dirty="0" smtClean="0"/>
              <a:t>4- </a:t>
            </a:r>
            <a:r>
              <a:rPr lang="en-US" sz="2400" b="1" dirty="0"/>
              <a:t>Integration of </a:t>
            </a:r>
            <a:r>
              <a:rPr lang="en-US" sz="2400" b="1" dirty="0" smtClean="0"/>
              <a:t>operations</a:t>
            </a:r>
            <a:r>
              <a:rPr lang="en-US" sz="2400" dirty="0" smtClean="0"/>
              <a:t>: Linking </a:t>
            </a:r>
            <a:r>
              <a:rPr lang="en-US" sz="2400" dirty="0"/>
              <a:t>work-stations together → increasing </a:t>
            </a:r>
            <a:r>
              <a:rPr lang="en-US" sz="2400" dirty="0" smtClean="0"/>
              <a:t>output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en-US" sz="2400" dirty="0" smtClean="0"/>
              <a:t>5- </a:t>
            </a:r>
            <a:r>
              <a:rPr lang="en-US" sz="2400" b="1" dirty="0"/>
              <a:t>Increased flexibility</a:t>
            </a:r>
            <a:r>
              <a:rPr lang="en-US" sz="2400" dirty="0"/>
              <a:t>: Maximum utilization of equipment → Use the same equipment for a variety of products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52398" y="252691"/>
            <a:ext cx="8382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1.4.2  Ten strategies for Automation and process improvement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175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10668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cs typeface="+mj-cs"/>
              </a:rPr>
              <a:t>The economic realities of the modern world that affect manufacturing enterprises are: </a:t>
            </a:r>
            <a:endParaRPr lang="en-US" sz="2400" dirty="0"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2286000"/>
            <a:ext cx="8229600" cy="3733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6000" dirty="0" smtClean="0">
                <a:cs typeface="+mj-cs"/>
              </a:rPr>
              <a:t>Globalization.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6000" dirty="0" smtClean="0">
                <a:cs typeface="+mj-cs"/>
              </a:rPr>
              <a:t>International outsourcing .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6000" dirty="0" smtClean="0">
                <a:cs typeface="+mj-cs"/>
              </a:rPr>
              <a:t>Local outsourcing .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6000" dirty="0" smtClean="0">
                <a:cs typeface="+mj-cs"/>
              </a:rPr>
              <a:t>Contract manufacturing .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6000" dirty="0" smtClean="0">
                <a:cs typeface="+mj-cs"/>
              </a:rPr>
              <a:t>Trend towards the service sector in developed economies. 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6000" dirty="0" smtClean="0">
                <a:cs typeface="+mj-cs"/>
              </a:rPr>
              <a:t>Quality expectations. 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6000" dirty="0" smtClean="0">
                <a:cs typeface="+mj-cs"/>
              </a:rPr>
              <a:t>Operational efficiency. </a:t>
            </a:r>
          </a:p>
          <a:p>
            <a:pPr marL="0" indent="0">
              <a:lnSpc>
                <a:spcPct val="170000"/>
              </a:lnSpc>
              <a:buFont typeface="Arial" pitchFamily="34" charset="0"/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52400"/>
            <a:ext cx="4973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1.0 Introduction 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908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44" y="357166"/>
            <a:ext cx="8382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1.4.2  Ten strategies for Automation and process improvement</a:t>
            </a:r>
            <a:endParaRPr lang="en-US" sz="2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143932" cy="5500702"/>
          </a:xfrm>
        </p:spPr>
        <p:txBody>
          <a:bodyPr>
            <a:noAutofit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en-US" sz="2400" dirty="0" smtClean="0"/>
              <a:t>6- </a:t>
            </a:r>
            <a:r>
              <a:rPr lang="en-US" sz="2400" b="1" dirty="0"/>
              <a:t>Improved material handling and storage</a:t>
            </a:r>
            <a:r>
              <a:rPr lang="en-US" sz="2400" dirty="0"/>
              <a:t>: reduce work in process and </a:t>
            </a:r>
            <a:r>
              <a:rPr lang="en-US" sz="2400" dirty="0" smtClean="0"/>
              <a:t>shorter </a:t>
            </a:r>
            <a:r>
              <a:rPr lang="en-US" sz="2400" dirty="0"/>
              <a:t>manufacturing lead times</a:t>
            </a:r>
            <a:r>
              <a:rPr lang="en-US" sz="2400" dirty="0" smtClean="0"/>
              <a:t>.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en-US" sz="2400" dirty="0" smtClean="0"/>
              <a:t>7-</a:t>
            </a:r>
            <a:r>
              <a:rPr lang="en-US" sz="2400" b="1" dirty="0" smtClean="0"/>
              <a:t> </a:t>
            </a:r>
            <a:r>
              <a:rPr lang="en-US" sz="2400" b="1" dirty="0"/>
              <a:t>On-line inspection</a:t>
            </a:r>
            <a:r>
              <a:rPr lang="en-US" sz="2400" dirty="0"/>
              <a:t>: (of quality) reduce scrap and improves quality</a:t>
            </a:r>
            <a:r>
              <a:rPr lang="en-US" sz="2400" dirty="0" smtClean="0"/>
              <a:t>.</a:t>
            </a:r>
            <a:endParaRPr lang="en-US" sz="2400" dirty="0"/>
          </a:p>
          <a:p>
            <a:pPr marL="114300" indent="0" algn="just">
              <a:lnSpc>
                <a:spcPct val="150000"/>
              </a:lnSpc>
              <a:buNone/>
            </a:pPr>
            <a:r>
              <a:rPr lang="en-US" sz="2400" dirty="0" smtClean="0"/>
              <a:t>8-</a:t>
            </a:r>
            <a:r>
              <a:rPr lang="en-US" sz="2400" b="1" dirty="0" smtClean="0"/>
              <a:t> Process control and optimization</a:t>
            </a:r>
            <a:r>
              <a:rPr lang="en-US" sz="2400" dirty="0" smtClean="0"/>
              <a:t>: process time decrease ,quality increase.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en-US" sz="2400" dirty="0" smtClean="0"/>
              <a:t>9- </a:t>
            </a:r>
            <a:r>
              <a:rPr lang="en-US" sz="2400" b="1" dirty="0"/>
              <a:t>Plant operations control </a:t>
            </a:r>
            <a:r>
              <a:rPr lang="en-US" sz="2400" dirty="0"/>
              <a:t>(of  the factory</a:t>
            </a:r>
            <a:r>
              <a:rPr lang="en-US" sz="2400" dirty="0" smtClean="0"/>
              <a:t>)</a:t>
            </a:r>
            <a:r>
              <a:rPr lang="en-US" sz="2400" dirty="0"/>
              <a:t> </a:t>
            </a:r>
            <a:endParaRPr lang="en-US" sz="2400" dirty="0" smtClean="0"/>
          </a:p>
          <a:p>
            <a:pPr marL="114300" indent="0" algn="just">
              <a:lnSpc>
                <a:spcPct val="150000"/>
              </a:lnSpc>
              <a:buNone/>
            </a:pPr>
            <a:r>
              <a:rPr lang="en-US" sz="2400" dirty="0" smtClean="0"/>
              <a:t>10-</a:t>
            </a:r>
            <a:r>
              <a:rPr lang="en-US" sz="2400" b="1" dirty="0" smtClean="0"/>
              <a:t>Computer-integrated </a:t>
            </a:r>
            <a:r>
              <a:rPr lang="en-US" sz="2400" b="1" dirty="0"/>
              <a:t>manufacturing </a:t>
            </a:r>
            <a:r>
              <a:rPr lang="en-US" sz="2400" b="1" dirty="0" smtClean="0"/>
              <a:t>CIM:</a:t>
            </a:r>
            <a:endParaRPr lang="en-US" sz="2400" dirty="0"/>
          </a:p>
          <a:p>
            <a:pPr marL="114300" indent="0" algn="just">
              <a:lnSpc>
                <a:spcPct val="150000"/>
              </a:lnSpc>
              <a:buNone/>
            </a:pPr>
            <a:r>
              <a:rPr lang="en-US" sz="2400" dirty="0"/>
              <a:t>( Design → Operations → Business ) Computer </a:t>
            </a:r>
            <a:r>
              <a:rPr lang="en-US" sz="2400" dirty="0" smtClean="0"/>
              <a:t>Network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130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841142"/>
              </p:ext>
            </p:extLst>
          </p:nvPr>
        </p:nvGraphicFramePr>
        <p:xfrm>
          <a:off x="-1071602" y="1142984"/>
          <a:ext cx="541974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49940" y="276999"/>
            <a:ext cx="838200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1.4.3  Automation Migration Strategy</a:t>
            </a:r>
            <a:endParaRPr lang="en-US" sz="3000" dirty="0"/>
          </a:p>
        </p:txBody>
      </p:sp>
      <p:sp>
        <p:nvSpPr>
          <p:cNvPr id="6" name="Rounded Rectangle 5"/>
          <p:cNvSpPr/>
          <p:nvPr/>
        </p:nvSpPr>
        <p:spPr>
          <a:xfrm>
            <a:off x="2857488" y="2428868"/>
            <a:ext cx="2857520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Manual </a:t>
            </a:r>
            <a:r>
              <a:rPr lang="en-US" sz="2400" dirty="0" smtClean="0">
                <a:solidFill>
                  <a:schemeClr val="tx1"/>
                </a:solidFill>
              </a:rPr>
              <a:t>production.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57488" y="3733808"/>
            <a:ext cx="4724400" cy="838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dirty="0">
                <a:solidFill>
                  <a:schemeClr val="tx1"/>
                </a:solidFill>
              </a:rPr>
              <a:t>Automated production → single-station system.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857488" y="5072074"/>
            <a:ext cx="5143536" cy="838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dirty="0">
                <a:solidFill>
                  <a:schemeClr val="tx1"/>
                </a:solidFill>
              </a:rPr>
              <a:t>Automated  integrated  production  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0"/>
            <a:r>
              <a:rPr lang="en-US" sz="2400" dirty="0" smtClean="0">
                <a:solidFill>
                  <a:schemeClr val="tx1"/>
                </a:solidFill>
              </a:rPr>
              <a:t>→ </a:t>
            </a:r>
            <a:r>
              <a:rPr lang="en-US" sz="2400" dirty="0">
                <a:solidFill>
                  <a:schemeClr val="tx1"/>
                </a:solidFill>
              </a:rPr>
              <a:t>multi-station system.</a:t>
            </a:r>
          </a:p>
        </p:txBody>
      </p:sp>
    </p:spTree>
    <p:extLst>
      <p:ext uri="{BB962C8B-B14F-4D97-AF65-F5344CB8AC3E}">
        <p14:creationId xmlns:p14="http://schemas.microsoft.com/office/powerpoint/2010/main" val="244509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ربع نص 13"/>
          <p:cNvSpPr txBox="1"/>
          <p:nvPr/>
        </p:nvSpPr>
        <p:spPr>
          <a:xfrm>
            <a:off x="571472" y="1000108"/>
            <a:ext cx="4762528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Advantages of this strategy:</a:t>
            </a:r>
          </a:p>
          <a:p>
            <a:endParaRPr lang="ar-JO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928662" y="1785926"/>
            <a:ext cx="4714908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36538" indent="-236538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Short product introduction time.</a:t>
            </a:r>
          </a:p>
          <a:p>
            <a:pPr marL="236538" indent="-236538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Gradual automation.</a:t>
            </a:r>
          </a:p>
          <a:p>
            <a:pPr marL="236538" indent="-236538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Lower risk at the start.</a:t>
            </a:r>
          </a:p>
        </p:txBody>
      </p:sp>
      <p:sp>
        <p:nvSpPr>
          <p:cNvPr id="4" name="Rectangle 3"/>
          <p:cNvSpPr/>
          <p:nvPr/>
        </p:nvSpPr>
        <p:spPr>
          <a:xfrm>
            <a:off x="149940" y="276999"/>
            <a:ext cx="838200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1.4.3  Automation Migration Strategy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7010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7620000" cy="715962"/>
          </a:xfrm>
        </p:spPr>
        <p:txBody>
          <a:bodyPr>
            <a:normAutofit fontScale="90000"/>
          </a:bodyPr>
          <a:lstStyle/>
          <a:p>
            <a:r>
              <a:rPr lang="en-US" sz="3900" b="1" i="1" dirty="0" smtClean="0"/>
              <a:t>Globalization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7620000" cy="1066800"/>
          </a:xfrm>
        </p:spPr>
        <p:txBody>
          <a:bodyPr>
            <a:normAutofit fontScale="77500" lnSpcReduction="20000"/>
          </a:bodyPr>
          <a:lstStyle/>
          <a:p>
            <a:pPr marL="114300" indent="0">
              <a:lnSpc>
                <a:spcPct val="170000"/>
              </a:lnSpc>
              <a:buNone/>
            </a:pPr>
            <a:r>
              <a:rPr lang="en-US" sz="2600" dirty="0" smtClean="0"/>
              <a:t>More countries are becoming industrialized, such as China and India, due to their high population and low labor cost . 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962400"/>
            <a:ext cx="7620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i="1" dirty="0"/>
              <a:t>Local outsourcing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103438"/>
            <a:ext cx="7620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i="1" dirty="0"/>
              <a:t>International </a:t>
            </a:r>
            <a:r>
              <a:rPr lang="en-US" sz="3500" b="1" i="1" dirty="0" smtClean="0"/>
              <a:t>outsourcing</a:t>
            </a:r>
            <a:endParaRPr lang="en-US" sz="3500" b="1" i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895600"/>
            <a:ext cx="85344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400" dirty="0" smtClean="0"/>
              <a:t>More parts and products are outsourced to companies outside</a:t>
            </a:r>
          </a:p>
          <a:p>
            <a:pPr marL="114300" indent="0">
              <a:buFont typeface="Arial" pitchFamily="34" charset="0"/>
              <a:buNone/>
            </a:pPr>
            <a:r>
              <a:rPr lang="en-US" sz="2400" dirty="0" smtClean="0"/>
              <a:t> the USA .  </a:t>
            </a:r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4724400"/>
            <a:ext cx="7620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400" dirty="0" smtClean="0"/>
              <a:t>Within the same country . Due to specialty of the suppliers, cheaper rate in smaller companies, lack of in-house manufacturing capability </a:t>
            </a:r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66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416" y="304800"/>
            <a:ext cx="7620000" cy="715962"/>
          </a:xfrm>
        </p:spPr>
        <p:txBody>
          <a:bodyPr>
            <a:noAutofit/>
          </a:bodyPr>
          <a:lstStyle/>
          <a:p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smtClean="0"/>
              <a:t>Contract </a:t>
            </a:r>
            <a:r>
              <a:rPr lang="en-US" sz="2400" b="1" i="1" dirty="0"/>
              <a:t>manufacturing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00108"/>
            <a:ext cx="7620000" cy="1066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The customer designs product while the supplier makes the product .</a:t>
            </a:r>
          </a:p>
          <a:p>
            <a:pPr marL="114300" indent="0">
              <a:buNone/>
            </a:pPr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28596" y="3286124"/>
            <a:ext cx="7620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i="1" dirty="0"/>
              <a:t>Quality </a:t>
            </a:r>
            <a:r>
              <a:rPr lang="en-US" sz="2400" b="1" i="1" dirty="0" smtClean="0"/>
              <a:t>expectations</a:t>
            </a:r>
            <a:endParaRPr lang="en-US" sz="2400" b="1" i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28596" y="1928802"/>
            <a:ext cx="7620000" cy="715962"/>
          </a:xfrm>
          <a:prstGeom prst="rect">
            <a:avLst/>
          </a:prstGeom>
        </p:spPr>
        <p:txBody>
          <a:bodyPr vert="horz" lIns="91440" tIns="45720" rIns="91440" bIns="45720" numCol="1" spcCol="2743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i="1" dirty="0" smtClean="0"/>
              <a:t>Trend towards </a:t>
            </a:r>
            <a:r>
              <a:rPr lang="en-US" sz="2400" b="1" i="1" dirty="0"/>
              <a:t>the service sector in </a:t>
            </a:r>
            <a:r>
              <a:rPr lang="en-US" sz="2400" b="1" i="1" dirty="0" smtClean="0"/>
              <a:t>developed economies </a:t>
            </a:r>
            <a:endParaRPr lang="en-US" sz="2400" b="1" i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28596" y="2571744"/>
            <a:ext cx="8534400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400" dirty="0" smtClean="0"/>
              <a:t>Erosion of direct manufacturing </a:t>
            </a:r>
            <a:r>
              <a:rPr lang="en-US" dirty="0"/>
              <a:t>.</a:t>
            </a:r>
            <a:endParaRPr lang="en-US" sz="24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4000504"/>
            <a:ext cx="7620000" cy="6229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400" dirty="0" smtClean="0"/>
              <a:t>Perfect quality is expected </a:t>
            </a:r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04800" y="4714884"/>
            <a:ext cx="7620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i="1" dirty="0"/>
              <a:t>Operational </a:t>
            </a:r>
            <a:r>
              <a:rPr lang="en-US" sz="2400" b="1" i="1" dirty="0" smtClean="0"/>
              <a:t>efficiency </a:t>
            </a:r>
            <a:endParaRPr lang="en-US" sz="2400" b="1" i="1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" y="5429264"/>
            <a:ext cx="7620000" cy="6229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400" dirty="0" smtClean="0"/>
              <a:t>Used to offset the high labor cost </a:t>
            </a:r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3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858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Some modern manufacturing technologies that help to compete : </a:t>
            </a:r>
            <a:endParaRPr lang="en-US" sz="2400" b="1" dirty="0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414591071"/>
              </p:ext>
            </p:extLst>
          </p:nvPr>
        </p:nvGraphicFramePr>
        <p:xfrm>
          <a:off x="533400" y="1219200"/>
          <a:ext cx="6629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415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57232"/>
            <a:ext cx="7620000" cy="1076316"/>
          </a:xfrm>
        </p:spPr>
        <p:txBody>
          <a:bodyPr>
            <a:no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n-US" sz="2400" dirty="0" smtClean="0"/>
              <a:t>Reduces labor cost, decreases production cycle time, and improves quality.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33400" y="538443"/>
            <a:ext cx="17176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Automation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33400" y="2395831"/>
            <a:ext cx="400539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Material handling technology </a:t>
            </a:r>
            <a:endParaRPr lang="en-US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5974" y="2857978"/>
            <a:ext cx="7620000" cy="571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400" dirty="0" smtClean="0"/>
              <a:t>Include transportation, storage, tracking .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33400" y="3753153"/>
            <a:ext cx="310738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Manufacturing system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9586" y="4252914"/>
            <a:ext cx="7620000" cy="604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400" dirty="0" smtClean="0"/>
              <a:t>Production line, manufacturing cells. </a:t>
            </a:r>
            <a:endParaRPr lang="en-US" sz="24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3400" y="5562600"/>
            <a:ext cx="76200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400" dirty="0" smtClean="0"/>
              <a:t>Helps to compete in the low-volume/</a:t>
            </a:r>
            <a:r>
              <a:rPr lang="en-US" sz="2400" dirty="0" err="1" smtClean="0"/>
              <a:t>hig</a:t>
            </a:r>
            <a:r>
              <a:rPr lang="en-US" sz="2400" dirty="0" smtClean="0"/>
              <a:t>-mix product categories . 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571472" y="5110475"/>
            <a:ext cx="31757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Flexible manufacturing </a:t>
            </a:r>
          </a:p>
        </p:txBody>
      </p:sp>
    </p:spTree>
    <p:extLst>
      <p:ext uri="{BB962C8B-B14F-4D97-AF65-F5344CB8AC3E}">
        <p14:creationId xmlns:p14="http://schemas.microsoft.com/office/powerpoint/2010/main" val="390524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7620000" cy="63816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Such as statistical quality control and six sigma.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33400" y="660737"/>
            <a:ext cx="24648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Quality programs </a:t>
            </a:r>
          </a:p>
          <a:p>
            <a:pPr lvl="0"/>
            <a:endParaRPr lang="en-US" sz="3000" dirty="0"/>
          </a:p>
        </p:txBody>
      </p:sp>
      <p:sp>
        <p:nvSpPr>
          <p:cNvPr id="7" name="Rectangle 6"/>
          <p:cNvSpPr/>
          <p:nvPr/>
        </p:nvSpPr>
        <p:spPr>
          <a:xfrm>
            <a:off x="533400" y="2089666"/>
            <a:ext cx="694068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Computer Integrated Manufacturing (CIM)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5974" y="2643664"/>
            <a:ext cx="76200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lnSpc>
                <a:spcPct val="150000"/>
              </a:lnSpc>
              <a:buFont typeface="Arial" pitchFamily="34" charset="0"/>
              <a:buNone/>
            </a:pPr>
            <a:r>
              <a:rPr lang="en-US" sz="2400" dirty="0" smtClean="0"/>
              <a:t>Includes (CAD) : Computer Aided Design,(CAM): Computer Aided Manufacturing, and integrating computer networks .   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33400" y="4375200"/>
            <a:ext cx="286982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Lean production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74522" y="4938730"/>
            <a:ext cx="8326568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lnSpc>
                <a:spcPct val="150000"/>
              </a:lnSpc>
              <a:buFont typeface="Arial" pitchFamily="34" charset="0"/>
              <a:buNone/>
            </a:pPr>
            <a:r>
              <a:rPr lang="en-US" sz="2400" dirty="0" smtClean="0"/>
              <a:t>Accomplish more with less resources </a:t>
            </a:r>
            <a:r>
              <a:rPr lang="en-US" sz="2400" dirty="0" smtClean="0">
                <a:sym typeface="Wingdings" pitchFamily="2" charset="2"/>
              </a:rPr>
              <a:t> increases productivity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397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7620000" cy="150019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It is a collection of people, equipment, and procedures to perform the manufacturing operation they are two categories 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804192" y="381000"/>
            <a:ext cx="50204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1.1 production system 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9611" y="3110210"/>
            <a:ext cx="249417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Facilities </a:t>
            </a:r>
            <a:endParaRPr lang="en-US" sz="2400" b="1" u="sng" cap="none" spc="0" dirty="0">
              <a:ln w="1143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19600" y="3110209"/>
            <a:ext cx="31760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Manual support system </a:t>
            </a:r>
            <a:endParaRPr lang="en-US" sz="2400" b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804192" y="3993365"/>
            <a:ext cx="3048000" cy="24384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Factory </a:t>
            </a:r>
          </a:p>
          <a:p>
            <a:pPr algn="ctr"/>
            <a:r>
              <a:rPr lang="en-US" sz="2400" dirty="0" smtClean="0"/>
              <a:t>Equipment </a:t>
            </a:r>
          </a:p>
          <a:p>
            <a:pPr algn="ctr"/>
            <a:r>
              <a:rPr lang="en-US" sz="2400" dirty="0" smtClean="0"/>
              <a:t>Layout 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4648200" y="3962400"/>
            <a:ext cx="3128212" cy="250033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set of procedures used by the company to manage production ,such as product design.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182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07637701"/>
              </p:ext>
            </p:extLst>
          </p:nvPr>
        </p:nvGraphicFramePr>
        <p:xfrm>
          <a:off x="142844" y="-761999"/>
          <a:ext cx="7929618" cy="5834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428596" y="4572008"/>
            <a:ext cx="2076173" cy="19829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Using unpowered hand </a:t>
            </a:r>
            <a:r>
              <a:rPr lang="en-US" sz="2400" dirty="0" smtClean="0"/>
              <a:t>tool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3214678" y="4572008"/>
            <a:ext cx="2143146" cy="19829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Using power equipment 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6000760" y="4572008"/>
            <a:ext cx="2277093" cy="19829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000" dirty="0" smtClean="0"/>
          </a:p>
          <a:p>
            <a:pPr lvl="0" algn="ctr"/>
            <a:r>
              <a:rPr lang="en-US" sz="2000" dirty="0" smtClean="0"/>
              <a:t>Automated facility branches out-to: </a:t>
            </a:r>
          </a:p>
          <a:p>
            <a:pPr algn="ctr"/>
            <a:r>
              <a:rPr lang="en-US" sz="2000" dirty="0" smtClean="0"/>
              <a:t> Semi-automated machines and fully automated machines 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7545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D8792CE4-DC15-4D27-8AC7-B65B9DDF15A4}"/>
</file>

<file path=customXml/itemProps2.xml><?xml version="1.0" encoding="utf-8"?>
<ds:datastoreItem xmlns:ds="http://schemas.openxmlformats.org/officeDocument/2006/customXml" ds:itemID="{B1F90F04-E1BE-4A33-A87A-E59B75075494}"/>
</file>

<file path=customXml/itemProps3.xml><?xml version="1.0" encoding="utf-8"?>
<ds:datastoreItem xmlns:ds="http://schemas.openxmlformats.org/officeDocument/2006/customXml" ds:itemID="{4950EB75-BD18-4525-ACE8-28C9C0065D2C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83</TotalTime>
  <Words>879</Words>
  <Application>Microsoft Office PowerPoint</Application>
  <PresentationFormat>عرض على الشاشة (3:4)‏</PresentationFormat>
  <Paragraphs>172</Paragraphs>
  <Slides>22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Equity</vt:lpstr>
      <vt:lpstr>Automation </vt:lpstr>
      <vt:lpstr>عرض تقديمي في PowerPoint</vt:lpstr>
      <vt:lpstr>Globalization </vt:lpstr>
      <vt:lpstr> Contract manufacturing </vt:lpstr>
      <vt:lpstr>Some modern manufacturing technologies that help to compete :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Automation </dc:title>
  <dc:creator>Aya</dc:creator>
  <cp:lastModifiedBy>Osama</cp:lastModifiedBy>
  <cp:revision>14</cp:revision>
  <dcterms:created xsi:type="dcterms:W3CDTF">2006-08-16T00:00:00Z</dcterms:created>
  <dcterms:modified xsi:type="dcterms:W3CDTF">2014-09-21T07:28:33Z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