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A1DE-F546-4251-BA95-8C857F473E19}" type="datetimeFigureOut">
              <a:rPr lang="en-US" smtClean="0"/>
              <a:pPr/>
              <a:t>01-Apr-14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33F2-34B0-4C93-B015-FD923D48D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A1DE-F546-4251-BA95-8C857F473E19}" type="datetimeFigureOut">
              <a:rPr lang="en-US" smtClean="0"/>
              <a:pPr/>
              <a:t>01-Apr-14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33F2-34B0-4C93-B015-FD923D48D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A1DE-F546-4251-BA95-8C857F473E19}" type="datetimeFigureOut">
              <a:rPr lang="en-US" smtClean="0"/>
              <a:pPr/>
              <a:t>01-Apr-14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33F2-34B0-4C93-B015-FD923D48D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A1DE-F546-4251-BA95-8C857F473E19}" type="datetimeFigureOut">
              <a:rPr lang="en-US" smtClean="0"/>
              <a:pPr/>
              <a:t>01-Apr-14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33F2-34B0-4C93-B015-FD923D48D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A1DE-F546-4251-BA95-8C857F473E19}" type="datetimeFigureOut">
              <a:rPr lang="en-US" smtClean="0"/>
              <a:pPr/>
              <a:t>01-Apr-14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33F2-34B0-4C93-B015-FD923D48D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A1DE-F546-4251-BA95-8C857F473E19}" type="datetimeFigureOut">
              <a:rPr lang="en-US" smtClean="0"/>
              <a:pPr/>
              <a:t>01-Apr-14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33F2-34B0-4C93-B015-FD923D48D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A1DE-F546-4251-BA95-8C857F473E19}" type="datetimeFigureOut">
              <a:rPr lang="en-US" smtClean="0"/>
              <a:pPr/>
              <a:t>01-Apr-14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33F2-34B0-4C93-B015-FD923D48D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A1DE-F546-4251-BA95-8C857F473E19}" type="datetimeFigureOut">
              <a:rPr lang="en-US" smtClean="0"/>
              <a:pPr/>
              <a:t>01-Apr-14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33F2-34B0-4C93-B015-FD923D48D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A1DE-F546-4251-BA95-8C857F473E19}" type="datetimeFigureOut">
              <a:rPr lang="en-US" smtClean="0"/>
              <a:pPr/>
              <a:t>01-Apr-14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33F2-34B0-4C93-B015-FD923D48D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A1DE-F546-4251-BA95-8C857F473E19}" type="datetimeFigureOut">
              <a:rPr lang="en-US" smtClean="0"/>
              <a:pPr/>
              <a:t>01-Apr-14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33F2-34B0-4C93-B015-FD923D48D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A1DE-F546-4251-BA95-8C857F473E19}" type="datetimeFigureOut">
              <a:rPr lang="en-US" smtClean="0"/>
              <a:pPr/>
              <a:t>01-Apr-14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33F2-34B0-4C93-B015-FD923D48D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3A1DE-F546-4251-BA95-8C857F473E19}" type="datetimeFigureOut">
              <a:rPr lang="en-US" smtClean="0"/>
              <a:pPr/>
              <a:t>01-Apr-14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633F2-34B0-4C93-B015-FD923D48D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b="1" dirty="0" smtClean="0"/>
              <a:t>DCS &amp; SCADA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09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Dr. Osama Al-</a:t>
            </a:r>
            <a:r>
              <a:rPr lang="en-US" sz="2400" dirty="0" err="1" smtClean="0"/>
              <a:t>Habahbeh</a:t>
            </a:r>
            <a:endParaRPr lang="en-US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28600"/>
            <a:ext cx="61722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University of Jordan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500" b="1" dirty="0" err="1" smtClean="0">
                <a:solidFill>
                  <a:srgbClr val="002060"/>
                </a:solidFill>
              </a:rPr>
              <a:t>Mechatronics</a:t>
            </a:r>
            <a:r>
              <a:rPr lang="en-US" sz="2500" b="1" dirty="0" smtClean="0">
                <a:solidFill>
                  <a:srgbClr val="002060"/>
                </a:solidFill>
              </a:rPr>
              <a:t> Engineering Department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DCS and SCADA are industrial system controllers. </a:t>
            </a:r>
          </a:p>
          <a:p>
            <a:endParaRPr lang="en-US" dirty="0" smtClean="0"/>
          </a:p>
          <a:p>
            <a:r>
              <a:rPr lang="en-US" dirty="0" smtClean="0"/>
              <a:t>Both DCS and SCADA are monitoring and control systems used in industrial applications.</a:t>
            </a:r>
          </a:p>
          <a:p>
            <a:endParaRPr lang="en-US" dirty="0" smtClean="0"/>
          </a:p>
          <a:p>
            <a:r>
              <a:rPr lang="en-US" dirty="0" smtClean="0"/>
              <a:t>They monitor equipment and processes to ensure all processes and equipment are performing within the required tolerances and specifications.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19400" y="152400"/>
            <a:ext cx="3886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DCS &amp; SCADA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lvl="0"/>
            <a:r>
              <a:rPr lang="en-US" sz="4000" b="1" dirty="0"/>
              <a:t>Difference Between </a:t>
            </a:r>
            <a:r>
              <a:rPr lang="en-US" sz="4000" b="1" dirty="0" smtClean="0"/>
              <a:t>DCS &amp; SCADA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>
            <a:noAutofit/>
          </a:bodyPr>
          <a:lstStyle/>
          <a:p>
            <a:pPr lvl="1"/>
            <a:r>
              <a:rPr lang="en-US" sz="3600" dirty="0" smtClean="0"/>
              <a:t> SCADA collects data from various sensors and monitoring equipment throughout a factory and sends it to a central computer for processing. 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/>
              <a:t> In DCS, the controller elements are not centralized, but distributed throughout the factory.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Difference Between DCS &amp; SCADA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In terms of Reliability:</a:t>
            </a:r>
          </a:p>
          <a:p>
            <a:endParaRPr lang="en-US" b="1" dirty="0"/>
          </a:p>
          <a:p>
            <a:pPr>
              <a:buNone/>
            </a:pPr>
            <a:r>
              <a:rPr lang="en-US" dirty="0" smtClean="0"/>
              <a:t>- DCS is more reliable than SCADA.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Since DCS controllers are distributed, a single industrial accident will not bring down the system.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 On the other hand, a single incident can cripple a SCADA-based system.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Difference Between DCS &amp; SCADA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In terms of Applications: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- With one computer as a central controller, SCADA is less costly and is therefore applicable for small-scale industrial systems.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 DCS is a better solution for larger, more complex and geographically dispersed systems where multiple, distributed controllers are essential.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B74F1D06-CD61-404C-B11B-BEEB3BD1AAE7}"/>
</file>

<file path=customXml/itemProps2.xml><?xml version="1.0" encoding="utf-8"?>
<ds:datastoreItem xmlns:ds="http://schemas.openxmlformats.org/officeDocument/2006/customXml" ds:itemID="{69519A3A-1216-490C-875A-3B88EDC351ED}"/>
</file>

<file path=customXml/itemProps3.xml><?xml version="1.0" encoding="utf-8"?>
<ds:datastoreItem xmlns:ds="http://schemas.openxmlformats.org/officeDocument/2006/customXml" ds:itemID="{6682426A-D9D1-4139-A888-59F4DCFB3199}"/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177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DCS &amp; SCADA  </vt:lpstr>
      <vt:lpstr>Slide 2</vt:lpstr>
      <vt:lpstr>Difference Between DCS &amp; SCADA </vt:lpstr>
      <vt:lpstr>Difference Between DCS &amp; SCADA</vt:lpstr>
      <vt:lpstr>Difference Between DCS &amp; SCADA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</cp:revision>
  <dcterms:created xsi:type="dcterms:W3CDTF">2013-10-27T10:57:23Z</dcterms:created>
  <dcterms:modified xsi:type="dcterms:W3CDTF">2014-04-01T18:04:15Z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