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2" d="100"/>
          <a:sy n="42" d="100"/>
        </p:scale>
        <p:origin x="-13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F06F-C8D8-4539-AABE-72C29FEF92C8}" type="datetimeFigureOut">
              <a:rPr lang="ar-JO" smtClean="0"/>
              <a:t>21/12/1435</a:t>
            </a:fld>
            <a:endParaRPr lang="ar-JO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28F1F-6142-475B-83B2-96ED61890EDB}" type="slidenum">
              <a:rPr lang="ar-JO" smtClean="0"/>
              <a:t>‹#›</a:t>
            </a:fld>
            <a:endParaRPr lang="ar-JO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F06F-C8D8-4539-AABE-72C29FEF92C8}" type="datetimeFigureOut">
              <a:rPr lang="ar-JO" smtClean="0"/>
              <a:t>21/12/1435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28F1F-6142-475B-83B2-96ED61890ED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F06F-C8D8-4539-AABE-72C29FEF92C8}" type="datetimeFigureOut">
              <a:rPr lang="ar-JO" smtClean="0"/>
              <a:t>21/12/1435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28F1F-6142-475B-83B2-96ED61890ED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F06F-C8D8-4539-AABE-72C29FEF92C8}" type="datetimeFigureOut">
              <a:rPr lang="ar-JO" smtClean="0"/>
              <a:t>21/12/1435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28F1F-6142-475B-83B2-96ED61890ED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F06F-C8D8-4539-AABE-72C29FEF92C8}" type="datetimeFigureOut">
              <a:rPr lang="ar-JO" smtClean="0"/>
              <a:t>21/12/1435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28F1F-6142-475B-83B2-96ED61890EDB}" type="slidenum">
              <a:rPr lang="ar-JO" smtClean="0"/>
              <a:t>‹#›</a:t>
            </a:fld>
            <a:endParaRPr lang="ar-JO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F06F-C8D8-4539-AABE-72C29FEF92C8}" type="datetimeFigureOut">
              <a:rPr lang="ar-JO" smtClean="0"/>
              <a:t>21/12/1435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28F1F-6142-475B-83B2-96ED61890ED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F06F-C8D8-4539-AABE-72C29FEF92C8}" type="datetimeFigureOut">
              <a:rPr lang="ar-JO" smtClean="0"/>
              <a:t>21/12/1435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28F1F-6142-475B-83B2-96ED61890ED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F06F-C8D8-4539-AABE-72C29FEF92C8}" type="datetimeFigureOut">
              <a:rPr lang="ar-JO" smtClean="0"/>
              <a:t>21/12/1435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28F1F-6142-475B-83B2-96ED61890ED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F06F-C8D8-4539-AABE-72C29FEF92C8}" type="datetimeFigureOut">
              <a:rPr lang="ar-JO" smtClean="0"/>
              <a:t>21/12/1435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28F1F-6142-475B-83B2-96ED61890EDB}" type="slidenum">
              <a:rPr lang="ar-JO" smtClean="0"/>
              <a:t>‹#›</a:t>
            </a:fld>
            <a:endParaRPr lang="ar-JO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F06F-C8D8-4539-AABE-72C29FEF92C8}" type="datetimeFigureOut">
              <a:rPr lang="ar-JO" smtClean="0"/>
              <a:t>21/12/1435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28F1F-6142-475B-83B2-96ED61890ED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F06F-C8D8-4539-AABE-72C29FEF92C8}" type="datetimeFigureOut">
              <a:rPr lang="ar-JO" smtClean="0"/>
              <a:t>21/12/1435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28F1F-6142-475B-83B2-96ED61890EDB}" type="slidenum">
              <a:rPr lang="ar-JO" smtClean="0"/>
              <a:t>‹#›</a:t>
            </a:fld>
            <a:endParaRPr lang="ar-JO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FC5F06F-C8D8-4539-AABE-72C29FEF92C8}" type="datetimeFigureOut">
              <a:rPr lang="ar-JO" smtClean="0"/>
              <a:t>21/12/1435</a:t>
            </a:fld>
            <a:endParaRPr lang="ar-JO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JO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F928F1F-6142-475B-83B2-96ED61890EDB}" type="slidenum">
              <a:rPr lang="ar-JO" smtClean="0"/>
              <a:t>‹#›</a:t>
            </a:fld>
            <a:endParaRPr lang="ar-JO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.jarrad@ju.edu.j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dirty="0" smtClean="0"/>
              <a:t>Implementing</a:t>
            </a:r>
            <a:endParaRPr lang="ar-JO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37360" y="2714620"/>
            <a:ext cx="7406640" cy="1752600"/>
          </a:xfrm>
        </p:spPr>
        <p:txBody>
          <a:bodyPr>
            <a:normAutofit fontScale="92500" lnSpcReduction="20000"/>
          </a:bodyPr>
          <a:lstStyle/>
          <a:p>
            <a:endParaRPr lang="en-PH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PH" sz="3200" dirty="0" smtClean="0">
                <a:latin typeface="Times New Roman" pitchFamily="18" charset="0"/>
                <a:cs typeface="Times New Roman" pitchFamily="18" charset="0"/>
              </a:rPr>
              <a:t>Phase Four of Nursing Care Plan</a:t>
            </a:r>
          </a:p>
          <a:p>
            <a:endParaRPr lang="en-PH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PH" sz="3200" dirty="0" smtClean="0">
                <a:latin typeface="Times New Roman" pitchFamily="18" charset="0"/>
                <a:cs typeface="Times New Roman" pitchFamily="18" charset="0"/>
              </a:rPr>
              <a:t>16-10-2014</a:t>
            </a:r>
            <a:endParaRPr lang="ar-JO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Implementing Skills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/>
              <a:t>1- Interpersonal Skills</a:t>
            </a:r>
          </a:p>
          <a:p>
            <a:pPr algn="l">
              <a:lnSpc>
                <a:spcPct val="150000"/>
              </a:lnSpc>
            </a:pPr>
            <a:endParaRPr lang="en-PH" dirty="0" smtClean="0"/>
          </a:p>
          <a:p>
            <a:pPr algn="l">
              <a:lnSpc>
                <a:spcPct val="150000"/>
              </a:lnSpc>
            </a:pPr>
            <a:r>
              <a:rPr lang="en-PH" dirty="0" smtClean="0"/>
              <a:t>2- Cognitive Skills</a:t>
            </a:r>
          </a:p>
          <a:p>
            <a:pPr algn="l">
              <a:lnSpc>
                <a:spcPct val="150000"/>
              </a:lnSpc>
            </a:pPr>
            <a:endParaRPr lang="en-PH" dirty="0" smtClean="0"/>
          </a:p>
          <a:p>
            <a:pPr algn="l">
              <a:lnSpc>
                <a:spcPct val="150000"/>
              </a:lnSpc>
            </a:pPr>
            <a:r>
              <a:rPr lang="en-PH" dirty="0" smtClean="0"/>
              <a:t>3- Technical Skills</a:t>
            </a:r>
            <a:endParaRPr lang="ar-J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Steps of Implementation Process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1- reassess the client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2- determine nurse need for assistance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3- supervise the delegated care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4- implement the nursing care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5- document the nursing activities</a:t>
            </a:r>
            <a:endParaRPr lang="ar-J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dirty="0" smtClean="0"/>
              <a:t>Guidelines when implementing nursing interventions 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45920" y="2057400"/>
            <a:ext cx="7498080" cy="48006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PH" dirty="0" smtClean="0"/>
              <a:t>1- Base nursing interventions on science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2- ask if any intervention isn't understood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3- Adapt activities to fit client needs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4- implement care safely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Guidelines for implementing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/>
              <a:t>5- Teach, support and comfort the client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6- Be holistic </a:t>
            </a:r>
            <a:endParaRPr lang="en-PH" dirty="0" smtClean="0"/>
          </a:p>
          <a:p>
            <a:pPr algn="l">
              <a:lnSpc>
                <a:spcPct val="150000"/>
              </a:lnSpc>
            </a:pPr>
            <a:r>
              <a:rPr lang="en-PH" dirty="0" smtClean="0"/>
              <a:t>7- </a:t>
            </a:r>
            <a:r>
              <a:rPr lang="en-PH" dirty="0" smtClean="0"/>
              <a:t>respect client </a:t>
            </a:r>
            <a:r>
              <a:rPr lang="en-PH" dirty="0" smtClean="0"/>
              <a:t>dignity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8- encourage client to engage actively in care activities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Pages 100-102</a:t>
            </a:r>
            <a:endParaRPr lang="ar-JO" dirty="0" smtClean="0"/>
          </a:p>
          <a:p>
            <a:pPr algn="l"/>
            <a:endParaRPr lang="ar-J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Next lecture will be about: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/>
              <a:t>Evaluating...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Pages : 102-105</a:t>
            </a:r>
          </a:p>
          <a:p>
            <a:pPr algn="l">
              <a:lnSpc>
                <a:spcPct val="150000"/>
              </a:lnSpc>
            </a:pPr>
            <a:endParaRPr lang="en-PH" dirty="0" smtClean="0"/>
          </a:p>
          <a:p>
            <a:pPr algn="l">
              <a:lnSpc>
                <a:spcPct val="150000"/>
              </a:lnSpc>
            </a:pPr>
            <a:r>
              <a:rPr lang="en-PH" dirty="0" smtClean="0"/>
              <a:t>Have a nice week end</a:t>
            </a:r>
          </a:p>
          <a:p>
            <a:pPr algn="l">
              <a:lnSpc>
                <a:spcPct val="150000"/>
              </a:lnSpc>
            </a:pPr>
            <a:r>
              <a:rPr lang="en-PH" dirty="0" smtClean="0">
                <a:hlinkClick r:id="rId2"/>
              </a:rPr>
              <a:t>R.jarrad@ju.edu.jo</a:t>
            </a:r>
            <a:endParaRPr lang="en-PH" dirty="0" smtClean="0"/>
          </a:p>
          <a:p>
            <a:pPr algn="l">
              <a:lnSpc>
                <a:spcPct val="150000"/>
              </a:lnSpc>
            </a:pPr>
            <a:r>
              <a:rPr lang="en-PH" dirty="0" smtClean="0"/>
              <a:t>Exam is on 28-10-2014 same </a:t>
            </a:r>
            <a:r>
              <a:rPr lang="en-PH" smtClean="0"/>
              <a:t>lecture time.</a:t>
            </a:r>
            <a:endParaRPr lang="ar-JO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5FEC8FE401E748ACACF5C2820BB2EA" ma:contentTypeVersion="1" ma:contentTypeDescription="Create a new document." ma:contentTypeScope="" ma:versionID="e0e025071c9bf3736baad6a61dbcdd47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A02CAEA4-6B94-4356-8891-D291EB1D3A90}"/>
</file>

<file path=customXml/itemProps2.xml><?xml version="1.0" encoding="utf-8"?>
<ds:datastoreItem xmlns:ds="http://schemas.openxmlformats.org/officeDocument/2006/customXml" ds:itemID="{BF269434-D556-4F77-90B9-FFCF482E053B}"/>
</file>

<file path=customXml/itemProps3.xml><?xml version="1.0" encoding="utf-8"?>
<ds:datastoreItem xmlns:ds="http://schemas.openxmlformats.org/officeDocument/2006/customXml" ds:itemID="{5BB7A45F-95D0-4D27-BF9A-ECC00EEE74E7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</TotalTime>
  <Words>131</Words>
  <Application>Microsoft Office PowerPoint</Application>
  <PresentationFormat>عرض على الشاشة (3:4)‏</PresentationFormat>
  <Paragraphs>35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انقلاب</vt:lpstr>
      <vt:lpstr>Implementing</vt:lpstr>
      <vt:lpstr>Implementing Skills</vt:lpstr>
      <vt:lpstr>Steps of Implementation Process</vt:lpstr>
      <vt:lpstr>Guidelines when implementing nursing interventions </vt:lpstr>
      <vt:lpstr>Guidelines for implementing</vt:lpstr>
      <vt:lpstr>Next lecture will be about: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</dc:title>
  <dc:creator>Auob Salim</dc:creator>
  <cp:lastModifiedBy>Auob Salim</cp:lastModifiedBy>
  <cp:revision>3</cp:revision>
  <dcterms:created xsi:type="dcterms:W3CDTF">2014-10-15T15:36:17Z</dcterms:created>
  <dcterms:modified xsi:type="dcterms:W3CDTF">2014-10-15T16:00:08Z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0x010100245FEC8FE401E748ACACF5C2820BB2EA</vt:lpwstr>
  </property>
</Properties>
</file>