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ECD20-1080-43C6-AC33-EF7A173D550C}" type="datetimeFigureOut">
              <a:rPr lang="ar-JO" smtClean="0"/>
              <a:t>12/01/1436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8004-EB96-479E-B714-EB2F9B3CFE94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PH" dirty="0" smtClean="0"/>
              <a:t>Value ,Ethics, and Advocacy</a:t>
            </a:r>
            <a:br>
              <a:rPr lang="en-PH" dirty="0" smtClean="0"/>
            </a:br>
            <a:r>
              <a:rPr lang="en-PH" dirty="0" smtClean="0"/>
              <a:t>Lecture two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>
                <a:solidFill>
                  <a:schemeClr val="tx1"/>
                </a:solidFill>
              </a:rPr>
              <a:t>Prepared by </a:t>
            </a:r>
            <a:r>
              <a:rPr lang="en-PH" dirty="0" err="1" smtClean="0">
                <a:solidFill>
                  <a:schemeClr val="tx1"/>
                </a:solidFill>
              </a:rPr>
              <a:t>Dr.Reem</a:t>
            </a:r>
            <a:r>
              <a:rPr lang="en-PH" dirty="0" smtClean="0">
                <a:solidFill>
                  <a:schemeClr val="tx1"/>
                </a:solidFill>
              </a:rPr>
              <a:t> </a:t>
            </a:r>
            <a:r>
              <a:rPr lang="en-PH" dirty="0" err="1" smtClean="0">
                <a:solidFill>
                  <a:schemeClr val="tx1"/>
                </a:solidFill>
              </a:rPr>
              <a:t>A.Jarrad</a:t>
            </a:r>
            <a:endParaRPr lang="en-PH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PH" dirty="0" smtClean="0">
                <a:solidFill>
                  <a:schemeClr val="tx1"/>
                </a:solidFill>
              </a:rPr>
              <a:t>Tuesday, 4-11-2014</a:t>
            </a:r>
            <a:endParaRPr lang="ar-J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Advocate Nursing Role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- Is to defend the rights and the best interest of the client in all situations.</a:t>
            </a: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  <a:buNone/>
            </a:pPr>
            <a:r>
              <a:rPr lang="en-PH" sz="4000" dirty="0" smtClean="0"/>
              <a:t>Good luck everybody</a:t>
            </a:r>
          </a:p>
          <a:p>
            <a:pPr algn="l">
              <a:lnSpc>
                <a:spcPct val="150000"/>
              </a:lnSpc>
              <a:buNone/>
            </a:pPr>
            <a:r>
              <a:rPr lang="en-PH" sz="4000" dirty="0" smtClean="0"/>
              <a:t>Ethics two lectures are included in the second exam that will be determined by. </a:t>
            </a:r>
            <a:r>
              <a:rPr lang="en-PH" sz="4000" dirty="0" err="1" smtClean="0"/>
              <a:t>Dr.Randa</a:t>
            </a:r>
            <a:r>
              <a:rPr lang="en-PH" sz="4000" dirty="0" smtClean="0"/>
              <a:t> AL </a:t>
            </a:r>
            <a:r>
              <a:rPr lang="en-PH" sz="4000" dirty="0" err="1" smtClean="0"/>
              <a:t>Bsool</a:t>
            </a:r>
            <a:endParaRPr lang="en-PH" sz="4000" dirty="0" smtClean="0"/>
          </a:p>
          <a:p>
            <a:pPr algn="l">
              <a:lnSpc>
                <a:spcPct val="150000"/>
              </a:lnSpc>
              <a:buNone/>
            </a:pPr>
            <a:r>
              <a:rPr lang="en-PH" sz="4000" dirty="0" smtClean="0"/>
              <a:t>Next lecture will be from </a:t>
            </a:r>
            <a:r>
              <a:rPr lang="en-PH" sz="4000" smtClean="0"/>
              <a:t>History Chapter</a:t>
            </a:r>
            <a:endParaRPr lang="ar-JO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JCAHO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Joint Commission on Accreditation of Healthcare Organizations ( JCAHO) mandates that health care institutions provide ethics committees or a similar structure to support standards of ethical issues.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Nursing Codes of Ethics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Definition: is a group of ideals and values.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Reflects their moral judgements and serves as a standard for their professional actions.</a:t>
            </a:r>
          </a:p>
          <a:p>
            <a:pPr algn="l">
              <a:lnSpc>
                <a:spcPct val="150000"/>
              </a:lnSpc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Box 4-3 International Council of Nurses Code of Ethics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Elements of the ICN code, are: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Nurses and people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Nurses and practice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3- Nurses and the profession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Nurses and co-workers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Origins of Ethical problems in nursing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Social and technological changes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Nursing conflicting loyalties and obligations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Making Ethical decisions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A good ethical decision is the one that is in the client best interest and at the same time preserves the integrity of everyone involved.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Box 4-6 is an example for applying ethical decision making. Page 60-61</a:t>
            </a:r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Strategies to enhance ethical decision and practice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Be aware of your values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Be familiar with nursing codes of ethics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3- Respect values that are different from yours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Serve institutional ethical </a:t>
            </a:r>
            <a:r>
              <a:rPr lang="en-PH" dirty="0" err="1" smtClean="0"/>
              <a:t>committees,etc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Specific Ethical Situations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AIDS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Abortion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3- Organ Transplantation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End of life Issues: euthanasia, assisted suicide, termination of life- sustaining treatment, and withdrawing foods and fluids. 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Maintain Privacy and Confidentiality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Nurses are not to reveal client data except in care related situations.</a:t>
            </a:r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51045D72-BDC5-4E5A-BAFD-B061CFF8EC58}"/>
</file>

<file path=customXml/itemProps2.xml><?xml version="1.0" encoding="utf-8"?>
<ds:datastoreItem xmlns:ds="http://schemas.openxmlformats.org/officeDocument/2006/customXml" ds:itemID="{0D2CAE0B-419E-413D-9E93-8C3005B9F78F}"/>
</file>

<file path=customXml/itemProps3.xml><?xml version="1.0" encoding="utf-8"?>
<ds:datastoreItem xmlns:ds="http://schemas.openxmlformats.org/officeDocument/2006/customXml" ds:itemID="{DF7451CC-3FF2-4A9F-B4A1-00BB0310D3EB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296</Words>
  <Application>Microsoft Office PowerPoint</Application>
  <PresentationFormat>عرض على الشاشة (3:4)‏</PresentationFormat>
  <Paragraphs>37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Value ,Ethics, and Advocacy Lecture two</vt:lpstr>
      <vt:lpstr>JCAHO</vt:lpstr>
      <vt:lpstr>Nursing Codes of Ethics</vt:lpstr>
      <vt:lpstr>Box 4-3 International Council of Nurses Code of Ethics</vt:lpstr>
      <vt:lpstr>Origins of Ethical problems in nursing</vt:lpstr>
      <vt:lpstr>Making Ethical decisions</vt:lpstr>
      <vt:lpstr>Strategies to enhance ethical decision and practice</vt:lpstr>
      <vt:lpstr>Specific Ethical Situations</vt:lpstr>
      <vt:lpstr>Maintain Privacy and Confidentiality</vt:lpstr>
      <vt:lpstr>Advocate Nursing Role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,Ethics, and Advocacy Lecture two</dc:title>
  <dc:creator>Auob Salim</dc:creator>
  <cp:lastModifiedBy>Auob Salim</cp:lastModifiedBy>
  <cp:revision>10</cp:revision>
  <dcterms:created xsi:type="dcterms:W3CDTF">2014-11-03T17:28:21Z</dcterms:created>
  <dcterms:modified xsi:type="dcterms:W3CDTF">2014-11-03T18:29:51Z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