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JO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JO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D6A18-1108-4172-8A56-125D413068A8}" type="datetimeFigureOut">
              <a:rPr lang="ar-JO" smtClean="0"/>
              <a:t>19/12/1435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90395-2ACF-4722-A1C2-3B11CCA438A9}" type="slidenum">
              <a:rPr lang="ar-JO" smtClean="0"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/>
              <a:t>Phase 3 of Nursing Process</a:t>
            </a:r>
            <a:endParaRPr lang="ar-JO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  <a:p>
            <a:r>
              <a:rPr lang="en-US" sz="4400" b="1" dirty="0" smtClean="0">
                <a:solidFill>
                  <a:schemeClr val="tx1"/>
                </a:solidFill>
              </a:rPr>
              <a:t>Planning</a:t>
            </a:r>
            <a:endParaRPr lang="ar-JO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PH" dirty="0" smtClean="0"/>
              <a:t>Factors that nurse considers when</a:t>
            </a:r>
            <a:br>
              <a:rPr lang="en-PH" dirty="0" smtClean="0"/>
            </a:br>
            <a:r>
              <a:rPr lang="en-PH" dirty="0" smtClean="0"/>
              <a:t>Setting priorities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1- health values and beliefs of the client</a:t>
            </a:r>
          </a:p>
          <a:p>
            <a:pPr algn="l">
              <a:lnSpc>
                <a:spcPct val="150000"/>
              </a:lnSpc>
              <a:buNone/>
            </a:pPr>
            <a:r>
              <a:rPr lang="ar-JO" dirty="0" smtClean="0"/>
              <a:t> </a:t>
            </a:r>
            <a:r>
              <a:rPr lang="en-PH" dirty="0" smtClean="0"/>
              <a:t>2- clients priorities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3-resources available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4- urgency of health problem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5- medical treatment plans</a:t>
            </a:r>
            <a:endParaRPr lang="ar-J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PH" dirty="0" smtClean="0"/>
              <a:t>Step 2: Establishing goals/outcomes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This means  setting goals in terms  of observable client responses what the nurse hopes to achieve by implementing the nursing intervention.</a:t>
            </a:r>
            <a:endParaRPr lang="ar-J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Goals are two types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short term goals = in acute care setting because mostly immediate goals</a:t>
            </a:r>
          </a:p>
          <a:p>
            <a:pPr algn="l">
              <a:lnSpc>
                <a:spcPct val="150000"/>
              </a:lnSpc>
            </a:pPr>
            <a:endParaRPr lang="en-PH" dirty="0"/>
          </a:p>
          <a:p>
            <a:pPr algn="l">
              <a:lnSpc>
                <a:spcPct val="150000"/>
              </a:lnSpc>
            </a:pPr>
            <a:r>
              <a:rPr lang="en-PH" dirty="0" smtClean="0"/>
              <a:t>2- long term goals : in rehabilitation centres and home cares </a:t>
            </a:r>
            <a:endParaRPr lang="ar-J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Components of goal statements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subject</a:t>
            </a:r>
          </a:p>
          <a:p>
            <a:pPr algn="l">
              <a:lnSpc>
                <a:spcPct val="150000"/>
              </a:lnSpc>
            </a:pPr>
            <a:r>
              <a:rPr lang="ar-JO" dirty="0" smtClean="0"/>
              <a:t> </a:t>
            </a:r>
            <a:r>
              <a:rPr lang="en-PH" dirty="0" smtClean="0"/>
              <a:t>should be SMART</a:t>
            </a:r>
            <a:r>
              <a:rPr lang="ar-JO" dirty="0" smtClean="0"/>
              <a:t>: </a:t>
            </a:r>
            <a:r>
              <a:rPr lang="en-PH" dirty="0" smtClean="0"/>
              <a:t>2- verb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3- Condition or modifier: what? When? how?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4- Criterion of desired outcome : standards of time; quality ,distance ;and accuracy.</a:t>
            </a:r>
            <a:endParaRPr lang="ar-J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PH" dirty="0" smtClean="0"/>
              <a:t>How to select nursing interventions in planning care?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Plan interventions which are directed towards the causative (etiologic) origin of the problem, if possible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2- Plan interventions that manages signs and symptoms which are considered defining characteristics of the problem. </a:t>
            </a:r>
            <a:endParaRPr lang="ar-J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PH" dirty="0" smtClean="0"/>
              <a:t>Criteria for choosing nursing interventions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safe and appropriate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2- value considering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3- within available resources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4- goes with institutional policies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5- goes with nursing knowledge, etc.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6- doesn’t conflict with other professionals roles</a:t>
            </a:r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Types of interventions 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Observation interventions e.g. </a:t>
            </a:r>
            <a:r>
              <a:rPr lang="en-PH" dirty="0" err="1" smtClean="0"/>
              <a:t>auscultate</a:t>
            </a:r>
            <a:r>
              <a:rPr lang="en-PH" dirty="0" smtClean="0"/>
              <a:t> lungs to make sure no oedema develops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2- Prevention interventions: cough to prevent </a:t>
            </a:r>
            <a:r>
              <a:rPr lang="en-PH" dirty="0" err="1" smtClean="0"/>
              <a:t>atelectasis</a:t>
            </a:r>
            <a:r>
              <a:rPr lang="en-PH" dirty="0" smtClean="0"/>
              <a:t> of  distal alveoli</a:t>
            </a:r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Types of interventions 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3- treatment interventions: use incentive </a:t>
            </a:r>
            <a:r>
              <a:rPr lang="en-PH" dirty="0" err="1" smtClean="0"/>
              <a:t>spirometry</a:t>
            </a:r>
            <a:r>
              <a:rPr lang="en-PH" dirty="0" smtClean="0"/>
              <a:t> to increase gas exchange </a:t>
            </a:r>
            <a:r>
              <a:rPr lang="ar-JO" dirty="0" smtClean="0"/>
              <a:t> </a:t>
            </a:r>
            <a:r>
              <a:rPr lang="en-PH" dirty="0" smtClean="0"/>
              <a:t>postoperatively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4- Health promotion interventions : discuss importance of daily physical activity for health</a:t>
            </a:r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Thanks </a:t>
            </a:r>
            <a:r>
              <a:rPr lang="en-PH" smtClean="0"/>
              <a:t>for sharing</a:t>
            </a:r>
            <a:endParaRPr lang="ar-JO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JO" dirty="0" smtClean="0"/>
              <a:t>المحاضرة القادمة :</a:t>
            </a:r>
          </a:p>
          <a:p>
            <a:pPr algn="l">
              <a:buNone/>
            </a:pPr>
            <a:r>
              <a:rPr lang="en-PH" dirty="0" smtClean="0"/>
              <a:t>Implementing pages 100- 102</a:t>
            </a:r>
          </a:p>
          <a:p>
            <a:pPr algn="l">
              <a:buNone/>
            </a:pPr>
            <a:endParaRPr lang="en-PH" dirty="0"/>
          </a:p>
          <a:p>
            <a:pPr algn="l">
              <a:buNone/>
            </a:pPr>
            <a:r>
              <a:rPr lang="en-PH" dirty="0" smtClean="0"/>
              <a:t>Evaluating pages 102- 104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Definition of Planning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sz="3600" dirty="0" smtClean="0"/>
              <a:t>Is a deliberative , systematic phase of the nursing process that involves: decision making and problem solving</a:t>
            </a:r>
            <a:endParaRPr lang="ar-JO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50000"/>
              </a:lnSpc>
              <a:buNone/>
            </a:pPr>
            <a:r>
              <a:rPr lang="en-US" sz="3600" dirty="0" smtClean="0"/>
              <a:t>Planning is based on assessment findings and diagnostic statements in order to plan nursing interventions</a:t>
            </a:r>
            <a:endParaRPr lang="ar-JO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Types of planning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PH" sz="3600" dirty="0" smtClean="0"/>
              <a:t>1- Initial</a:t>
            </a:r>
          </a:p>
          <a:p>
            <a:pPr algn="l">
              <a:lnSpc>
                <a:spcPct val="150000"/>
              </a:lnSpc>
            </a:pPr>
            <a:r>
              <a:rPr lang="en-PH" sz="3600" dirty="0" smtClean="0"/>
              <a:t>2- Ongoing</a:t>
            </a:r>
          </a:p>
          <a:p>
            <a:pPr algn="l">
              <a:lnSpc>
                <a:spcPct val="150000"/>
              </a:lnSpc>
            </a:pPr>
            <a:r>
              <a:rPr lang="en-PH" sz="3600" dirty="0" smtClean="0"/>
              <a:t>3- Discharge planning</a:t>
            </a:r>
            <a:endParaRPr lang="en-PH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PH" sz="4000" dirty="0" smtClean="0"/>
              <a:t>Classification system of nursing Care Plans </a:t>
            </a:r>
            <a:r>
              <a:rPr lang="ar-JO" sz="4000" dirty="0" smtClean="0"/>
              <a:t> </a:t>
            </a:r>
            <a:r>
              <a:rPr lang="en-PH" sz="4000" dirty="0" smtClean="0"/>
              <a:t>( NCP )</a:t>
            </a:r>
            <a:endParaRPr lang="ar-JO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  <a:buNone/>
            </a:pPr>
            <a:r>
              <a:rPr lang="en-PH" sz="3600" dirty="0" smtClean="0"/>
              <a:t>1- Informal nursing care plans : in mind</a:t>
            </a:r>
          </a:p>
          <a:p>
            <a:pPr algn="l">
              <a:lnSpc>
                <a:spcPct val="150000"/>
              </a:lnSpc>
              <a:buNone/>
            </a:pPr>
            <a:r>
              <a:rPr lang="en-PH" sz="3600" dirty="0" smtClean="0"/>
              <a:t>2- Formal NCP: written or computerized</a:t>
            </a:r>
          </a:p>
          <a:p>
            <a:pPr algn="l">
              <a:lnSpc>
                <a:spcPct val="150000"/>
              </a:lnSpc>
              <a:buNone/>
            </a:pPr>
            <a:r>
              <a:rPr lang="en-PH" sz="3600" dirty="0" smtClean="0"/>
              <a:t>For clients with certain condition like myocardial infarction.</a:t>
            </a:r>
            <a:r>
              <a:rPr lang="ar-JO" sz="3600" dirty="0" smtClean="0"/>
              <a:t>:</a:t>
            </a:r>
            <a:r>
              <a:rPr lang="en-PH" sz="3600" dirty="0" smtClean="0"/>
              <a:t>3- Standardized NCP</a:t>
            </a:r>
          </a:p>
          <a:p>
            <a:pPr algn="l">
              <a:lnSpc>
                <a:spcPct val="150000"/>
              </a:lnSpc>
              <a:buNone/>
            </a:pPr>
            <a:r>
              <a:rPr lang="ar-JO" sz="3600" dirty="0" smtClean="0"/>
              <a:t> </a:t>
            </a:r>
            <a:r>
              <a:rPr lang="en-PH" sz="3600" dirty="0" smtClean="0"/>
              <a:t>4- Individualized NCP</a:t>
            </a:r>
          </a:p>
          <a:p>
            <a:pPr algn="l">
              <a:lnSpc>
                <a:spcPct val="150000"/>
              </a:lnSpc>
              <a:buNone/>
            </a:pPr>
            <a:r>
              <a:rPr lang="en-PH" sz="3600" dirty="0" smtClean="0"/>
              <a:t>5- Multidisciplinary care plans</a:t>
            </a:r>
            <a:endParaRPr lang="ar-JO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Guidelines for writing NCP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dated and signed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2- uses headings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3- uses standard English terms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4- Specific    5- includes discharge planning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6- fits clients unique situation and preferences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7- includes collaborative </a:t>
            </a:r>
            <a:r>
              <a:rPr lang="en-PH" dirty="0" err="1" smtClean="0"/>
              <a:t>activities,etc</a:t>
            </a:r>
            <a:r>
              <a:rPr lang="en-PH" dirty="0" smtClean="0"/>
              <a:t>.</a:t>
            </a:r>
            <a:endParaRPr lang="ar-J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Steps of the planning process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Setting priorities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2- Establishing goals and outcomes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3- Selecting planned nursing interventions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4- writing individualized nursing interventions</a:t>
            </a:r>
            <a:endParaRPr lang="ar-J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PH" dirty="0" smtClean="0"/>
              <a:t>1- Setting priorities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1- High priority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2- medium priority</a:t>
            </a:r>
          </a:p>
          <a:p>
            <a:pPr algn="l">
              <a:lnSpc>
                <a:spcPct val="150000"/>
              </a:lnSpc>
            </a:pPr>
            <a:r>
              <a:rPr lang="en-PH" dirty="0" smtClean="0"/>
              <a:t>3- low priority</a:t>
            </a:r>
            <a:endParaRPr lang="ar-J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PH" dirty="0" smtClean="0"/>
              <a:t>Setting priorities and Maslow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l">
              <a:lnSpc>
                <a:spcPct val="150000"/>
              </a:lnSpc>
            </a:pPr>
            <a:r>
              <a:rPr lang="en-PH" dirty="0" smtClean="0"/>
              <a:t>Needs urgency are based on Maslow's Hierarchy of needs; which are: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1- Physiologic needs e.g., air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2- Safety and security   3- Love &amp; belonging</a:t>
            </a:r>
          </a:p>
          <a:p>
            <a:pPr algn="l">
              <a:lnSpc>
                <a:spcPct val="150000"/>
              </a:lnSpc>
              <a:buNone/>
            </a:pPr>
            <a:r>
              <a:rPr lang="en-PH" dirty="0" smtClean="0"/>
              <a:t>4- Self esteem                5- Self Actualization</a:t>
            </a:r>
          </a:p>
          <a:p>
            <a:pPr algn="l">
              <a:lnSpc>
                <a:spcPct val="150000"/>
              </a:lnSpc>
            </a:pPr>
            <a:endParaRPr lang="ar-J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FEC8FE401E748ACACF5C2820BB2EA" ma:contentTypeVersion="1" ma:contentTypeDescription="Create a new document." ma:contentTypeScope="" ma:versionID="e0e025071c9bf3736baad6a61dbcdd47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A538EB8E-58B5-4515-955F-7537943F8EFE}"/>
</file>

<file path=customXml/itemProps2.xml><?xml version="1.0" encoding="utf-8"?>
<ds:datastoreItem xmlns:ds="http://schemas.openxmlformats.org/officeDocument/2006/customXml" ds:itemID="{2882F7A1-4F9E-46CF-B115-4C1F24634E62}"/>
</file>

<file path=customXml/itemProps3.xml><?xml version="1.0" encoding="utf-8"?>
<ds:datastoreItem xmlns:ds="http://schemas.openxmlformats.org/officeDocument/2006/customXml" ds:itemID="{ABAF3285-9912-4425-87C8-CD2402042108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477</Words>
  <Application>Microsoft Office PowerPoint</Application>
  <PresentationFormat>عرض على الشاشة (3:4)‏</PresentationFormat>
  <Paragraphs>75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Phase 3 of Nursing Process</vt:lpstr>
      <vt:lpstr>Definition of Planning</vt:lpstr>
      <vt:lpstr>الشريحة 3</vt:lpstr>
      <vt:lpstr>Types of planning</vt:lpstr>
      <vt:lpstr>Classification system of nursing Care Plans  ( NCP )</vt:lpstr>
      <vt:lpstr>Guidelines for writing NCP</vt:lpstr>
      <vt:lpstr>Steps of the planning process</vt:lpstr>
      <vt:lpstr>1- Setting priorities</vt:lpstr>
      <vt:lpstr>Setting priorities and Maslow</vt:lpstr>
      <vt:lpstr>Factors that nurse considers when Setting priorities</vt:lpstr>
      <vt:lpstr>Step 2: Establishing goals/outcomes</vt:lpstr>
      <vt:lpstr>Goals are two types</vt:lpstr>
      <vt:lpstr>Components of goal statements</vt:lpstr>
      <vt:lpstr>How to select nursing interventions in planning care?</vt:lpstr>
      <vt:lpstr>Criteria for choosing nursing interventions</vt:lpstr>
      <vt:lpstr>Types of interventions </vt:lpstr>
      <vt:lpstr>Types of interventions </vt:lpstr>
      <vt:lpstr>Thanks for sharing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 3 of Nursing Process</dc:title>
  <dc:creator>Auob Salim</dc:creator>
  <cp:lastModifiedBy>Auob Salim</cp:lastModifiedBy>
  <cp:revision>16</cp:revision>
  <dcterms:created xsi:type="dcterms:W3CDTF">2014-10-13T14:52:16Z</dcterms:created>
  <dcterms:modified xsi:type="dcterms:W3CDTF">2014-10-13T16:22:27Z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0x010100245FEC8FE401E748ACACF5C2820BB2EA</vt:lpwstr>
  </property>
</Properties>
</file>