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42" d="100"/>
          <a:sy n="42" d="100"/>
        </p:scale>
        <p:origin x="-13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91D803-3803-46F6-9760-40D446281C5F}" type="datetimeFigureOut">
              <a:rPr lang="ar-JO" smtClean="0"/>
              <a:t>08/12/1435</a:t>
            </a:fld>
            <a:endParaRPr lang="ar-JO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229B18-422A-41A1-9E5A-8C3524C3B7BA}" type="slidenum">
              <a:rPr lang="ar-JO" smtClean="0"/>
              <a:t>‹#›</a:t>
            </a:fld>
            <a:endParaRPr lang="ar-JO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91D803-3803-46F6-9760-40D446281C5F}" type="datetimeFigureOut">
              <a:rPr lang="ar-JO" smtClean="0"/>
              <a:t>08/12/1435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229B18-422A-41A1-9E5A-8C3524C3B7BA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91D803-3803-46F6-9760-40D446281C5F}" type="datetimeFigureOut">
              <a:rPr lang="ar-JO" smtClean="0"/>
              <a:t>08/12/1435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229B18-422A-41A1-9E5A-8C3524C3B7BA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91D803-3803-46F6-9760-40D446281C5F}" type="datetimeFigureOut">
              <a:rPr lang="ar-JO" smtClean="0"/>
              <a:t>08/12/1435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229B18-422A-41A1-9E5A-8C3524C3B7BA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91D803-3803-46F6-9760-40D446281C5F}" type="datetimeFigureOut">
              <a:rPr lang="ar-JO" smtClean="0"/>
              <a:t>08/12/1435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229B18-422A-41A1-9E5A-8C3524C3B7BA}" type="slidenum">
              <a:rPr lang="ar-JO" smtClean="0"/>
              <a:t>‹#›</a:t>
            </a:fld>
            <a:endParaRPr lang="ar-JO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91D803-3803-46F6-9760-40D446281C5F}" type="datetimeFigureOut">
              <a:rPr lang="ar-JO" smtClean="0"/>
              <a:t>08/12/1435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229B18-422A-41A1-9E5A-8C3524C3B7BA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91D803-3803-46F6-9760-40D446281C5F}" type="datetimeFigureOut">
              <a:rPr lang="ar-JO" smtClean="0"/>
              <a:t>08/12/1435</a:t>
            </a:fld>
            <a:endParaRPr lang="ar-JO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229B18-422A-41A1-9E5A-8C3524C3B7BA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91D803-3803-46F6-9760-40D446281C5F}" type="datetimeFigureOut">
              <a:rPr lang="ar-JO" smtClean="0"/>
              <a:t>08/12/1435</a:t>
            </a:fld>
            <a:endParaRPr lang="ar-JO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229B18-422A-41A1-9E5A-8C3524C3B7BA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91D803-3803-46F6-9760-40D446281C5F}" type="datetimeFigureOut">
              <a:rPr lang="ar-JO" smtClean="0"/>
              <a:t>08/12/1435</a:t>
            </a:fld>
            <a:endParaRPr lang="ar-JO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229B18-422A-41A1-9E5A-8C3524C3B7BA}" type="slidenum">
              <a:rPr lang="ar-JO" smtClean="0"/>
              <a:t>‹#›</a:t>
            </a:fld>
            <a:endParaRPr lang="ar-JO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91D803-3803-46F6-9760-40D446281C5F}" type="datetimeFigureOut">
              <a:rPr lang="ar-JO" smtClean="0"/>
              <a:t>08/12/1435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229B18-422A-41A1-9E5A-8C3524C3B7BA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91D803-3803-46F6-9760-40D446281C5F}" type="datetimeFigureOut">
              <a:rPr lang="ar-JO" smtClean="0"/>
              <a:t>08/12/1435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229B18-422A-41A1-9E5A-8C3524C3B7BA}" type="slidenum">
              <a:rPr lang="ar-JO" smtClean="0"/>
              <a:t>‹#›</a:t>
            </a:fld>
            <a:endParaRPr lang="ar-JO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991D803-3803-46F6-9760-40D446281C5F}" type="datetimeFigureOut">
              <a:rPr lang="ar-JO" smtClean="0"/>
              <a:t>08/12/1435</a:t>
            </a:fld>
            <a:endParaRPr lang="ar-JO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JO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9229B18-422A-41A1-9E5A-8C3524C3B7BA}" type="slidenum">
              <a:rPr lang="ar-JO" smtClean="0"/>
              <a:t>‹#›</a:t>
            </a:fld>
            <a:endParaRPr lang="ar-JO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737360" y="2000240"/>
            <a:ext cx="7406640" cy="1472184"/>
          </a:xfrm>
        </p:spPr>
        <p:txBody>
          <a:bodyPr>
            <a:normAutofit/>
          </a:bodyPr>
          <a:lstStyle/>
          <a:p>
            <a:r>
              <a:rPr lang="en-PH" sz="3600" dirty="0" smtClean="0"/>
              <a:t>The Nursing Process</a:t>
            </a:r>
            <a:endParaRPr lang="ar-JO" sz="36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737360" y="2214554"/>
            <a:ext cx="7406640" cy="1752600"/>
          </a:xfrm>
        </p:spPr>
        <p:txBody>
          <a:bodyPr>
            <a:normAutofit/>
          </a:bodyPr>
          <a:lstStyle/>
          <a:p>
            <a:endParaRPr lang="ar-JO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45920" y="500042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PH" dirty="0" smtClean="0"/>
              <a:t>Interview as a data collection method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000232" y="2057400"/>
            <a:ext cx="7498080" cy="4800600"/>
          </a:xfrm>
        </p:spPr>
        <p:txBody>
          <a:bodyPr/>
          <a:lstStyle/>
          <a:p>
            <a:pPr algn="l">
              <a:buNone/>
            </a:pPr>
            <a:r>
              <a:rPr lang="en-PH" b="1" dirty="0" smtClean="0"/>
              <a:t>Approaches of Interview</a:t>
            </a:r>
          </a:p>
          <a:p>
            <a:pPr algn="l">
              <a:buNone/>
            </a:pPr>
            <a:endParaRPr lang="en-PH" b="1" dirty="0" smtClean="0"/>
          </a:p>
          <a:p>
            <a:pPr algn="l">
              <a:buNone/>
            </a:pPr>
            <a:r>
              <a:rPr lang="en-PH" b="1" dirty="0" smtClean="0"/>
              <a:t>1- Directive approach</a:t>
            </a:r>
          </a:p>
          <a:p>
            <a:pPr algn="l">
              <a:buNone/>
            </a:pPr>
            <a:r>
              <a:rPr lang="en-PH" b="1" dirty="0" smtClean="0"/>
              <a:t>2- Nondirective approach</a:t>
            </a:r>
          </a:p>
          <a:p>
            <a:pPr algn="l">
              <a:buNone/>
            </a:pPr>
            <a:r>
              <a:rPr lang="en-PH" b="1" dirty="0" smtClean="0"/>
              <a:t>3- Combined approach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285852" y="857232"/>
            <a:ext cx="7498080" cy="1143000"/>
          </a:xfrm>
        </p:spPr>
        <p:txBody>
          <a:bodyPr/>
          <a:lstStyle/>
          <a:p>
            <a:r>
              <a:rPr lang="en-PH" dirty="0" smtClean="0"/>
              <a:t>Types of Questions in Interview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428860" y="2428868"/>
            <a:ext cx="7498080" cy="4800600"/>
          </a:xfrm>
        </p:spPr>
        <p:txBody>
          <a:bodyPr/>
          <a:lstStyle/>
          <a:p>
            <a:pPr algn="l"/>
            <a:r>
              <a:rPr lang="en-PH" dirty="0" smtClean="0"/>
              <a:t>1- Closed Ended Questions</a:t>
            </a:r>
          </a:p>
          <a:p>
            <a:pPr algn="l"/>
            <a:r>
              <a:rPr lang="en-PH" dirty="0" smtClean="0"/>
              <a:t>2- Open Ended Questions</a:t>
            </a: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45920" y="428604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PH" dirty="0" smtClean="0"/>
              <a:t>Elements when planning an interview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428860" y="2057400"/>
            <a:ext cx="7498080" cy="4800600"/>
          </a:xfrm>
        </p:spPr>
        <p:txBody>
          <a:bodyPr/>
          <a:lstStyle/>
          <a:p>
            <a:pPr algn="l"/>
            <a:r>
              <a:rPr lang="en-PH" dirty="0" smtClean="0"/>
              <a:t>1- Timing</a:t>
            </a:r>
          </a:p>
          <a:p>
            <a:pPr algn="l"/>
            <a:r>
              <a:rPr lang="en-PH" dirty="0" smtClean="0"/>
              <a:t>2- Place</a:t>
            </a:r>
          </a:p>
          <a:p>
            <a:pPr algn="l"/>
            <a:r>
              <a:rPr lang="en-PH" dirty="0" smtClean="0"/>
              <a:t>3- language</a:t>
            </a:r>
          </a:p>
          <a:p>
            <a:pPr algn="l"/>
            <a:r>
              <a:rPr lang="en-PH" dirty="0" smtClean="0"/>
              <a:t>4- seating arrangement</a:t>
            </a:r>
          </a:p>
          <a:p>
            <a:pPr algn="l"/>
            <a:r>
              <a:rPr lang="en-PH" dirty="0" smtClean="0"/>
              <a:t>5- distance</a:t>
            </a:r>
          </a:p>
          <a:p>
            <a:pPr algn="l"/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Stages of Interview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645920" y="2057400"/>
            <a:ext cx="7498080" cy="4800600"/>
          </a:xfrm>
        </p:spPr>
        <p:txBody>
          <a:bodyPr/>
          <a:lstStyle/>
          <a:p>
            <a:pPr algn="l"/>
            <a:r>
              <a:rPr lang="en-PH" dirty="0" smtClean="0"/>
              <a:t>1- Opening ( rapport and orientation)</a:t>
            </a:r>
          </a:p>
          <a:p>
            <a:pPr algn="l"/>
            <a:r>
              <a:rPr lang="en-PH" dirty="0" smtClean="0"/>
              <a:t>2- Body</a:t>
            </a:r>
          </a:p>
          <a:p>
            <a:pPr algn="l"/>
            <a:r>
              <a:rPr lang="en-PH" dirty="0" smtClean="0"/>
              <a:t>3- Closing ( offering help, questions, conclusions, etc)</a:t>
            </a: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645920" y="2057400"/>
            <a:ext cx="7498080" cy="4800600"/>
          </a:xfrm>
        </p:spPr>
        <p:txBody>
          <a:bodyPr>
            <a:normAutofit/>
          </a:bodyPr>
          <a:lstStyle/>
          <a:p>
            <a:pPr algn="l"/>
            <a:r>
              <a:rPr lang="en-PH" sz="4000" dirty="0" smtClean="0"/>
              <a:t>Pay Attention to practice tips at the bottom of page 90 : communication during an interview</a:t>
            </a:r>
            <a:endParaRPr lang="ar-JO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Step 2 of Assessment: Organising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645920" y="1714488"/>
            <a:ext cx="7498080" cy="4800600"/>
          </a:xfrm>
        </p:spPr>
        <p:txBody>
          <a:bodyPr/>
          <a:lstStyle/>
          <a:p>
            <a:pPr algn="l"/>
            <a:r>
              <a:rPr lang="en-PH" dirty="0" smtClean="0"/>
              <a:t>When a nurse uses written or computerized format that organises the assessment data in a systematic way </a:t>
            </a:r>
            <a:endParaRPr lang="ar-JO" dirty="0" smtClean="0"/>
          </a:p>
          <a:p>
            <a:pPr algn="l">
              <a:buNone/>
            </a:pPr>
            <a:r>
              <a:rPr lang="en-PH" dirty="0" smtClean="0"/>
              <a:t>which could be easily referred to.</a:t>
            </a:r>
          </a:p>
          <a:p>
            <a:pPr algn="l">
              <a:buNone/>
            </a:pPr>
            <a:endParaRPr lang="en-PH" dirty="0" smtClean="0"/>
          </a:p>
          <a:p>
            <a:pPr algn="l">
              <a:buNone/>
            </a:pPr>
            <a:r>
              <a:rPr lang="en-PH" dirty="0" smtClean="0"/>
              <a:t>For example: nursing daily assessment sheets.</a:t>
            </a: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PH" dirty="0" smtClean="0"/>
              <a:t>Next lecture will be from page 91 to 95</a:t>
            </a:r>
          </a:p>
          <a:p>
            <a:pPr algn="l"/>
            <a:r>
              <a:rPr lang="en-PH" dirty="0" smtClean="0"/>
              <a:t>1- validating data</a:t>
            </a:r>
          </a:p>
          <a:p>
            <a:pPr algn="l"/>
            <a:r>
              <a:rPr lang="en-PH" dirty="0" smtClean="0"/>
              <a:t>2- documenting data</a:t>
            </a:r>
          </a:p>
          <a:p>
            <a:pPr lvl="1" algn="l"/>
            <a:r>
              <a:rPr lang="en-PH" sz="3200" dirty="0" smtClean="0"/>
              <a:t>3- diagnosing</a:t>
            </a:r>
            <a:endParaRPr lang="ar-JO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45920" y="785794"/>
            <a:ext cx="7498080" cy="1143000"/>
          </a:xfrm>
        </p:spPr>
        <p:txBody>
          <a:bodyPr>
            <a:normAutofit/>
          </a:bodyPr>
          <a:lstStyle/>
          <a:p>
            <a:r>
              <a:rPr lang="en-PH" sz="3600" dirty="0" smtClean="0"/>
              <a:t>Definition of Nursing Process</a:t>
            </a:r>
            <a:endParaRPr lang="ar-JO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57224" y="2500306"/>
            <a:ext cx="7498080" cy="4800600"/>
          </a:xfrm>
        </p:spPr>
        <p:txBody>
          <a:bodyPr/>
          <a:lstStyle/>
          <a:p>
            <a:r>
              <a:rPr lang="en-US" dirty="0" smtClean="0"/>
              <a:t>Systematic patient centered method for</a:t>
            </a:r>
          </a:p>
          <a:p>
            <a:r>
              <a:rPr lang="en-US" dirty="0" smtClean="0"/>
              <a:t>Structuring the delivery of nursing care</a:t>
            </a: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45920" y="785794"/>
            <a:ext cx="7498080" cy="1143000"/>
          </a:xfrm>
        </p:spPr>
        <p:txBody>
          <a:bodyPr/>
          <a:lstStyle/>
          <a:p>
            <a:r>
              <a:rPr lang="en-US" dirty="0" smtClean="0"/>
              <a:t>Five Phases of Nursing Process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643174" y="2057400"/>
            <a:ext cx="7498080" cy="4800600"/>
          </a:xfrm>
        </p:spPr>
        <p:txBody>
          <a:bodyPr/>
          <a:lstStyle/>
          <a:p>
            <a:pPr algn="l"/>
            <a:r>
              <a:rPr lang="en-US" dirty="0" smtClean="0"/>
              <a:t>1- Assessment</a:t>
            </a:r>
          </a:p>
          <a:p>
            <a:pPr algn="l"/>
            <a:r>
              <a:rPr lang="en-US" dirty="0" smtClean="0"/>
              <a:t>2- Planning</a:t>
            </a:r>
          </a:p>
          <a:p>
            <a:pPr algn="l"/>
            <a:r>
              <a:rPr lang="en-US" dirty="0" smtClean="0"/>
              <a:t>3- Diagnosing</a:t>
            </a:r>
          </a:p>
          <a:p>
            <a:pPr algn="l"/>
            <a:r>
              <a:rPr lang="en-US" dirty="0" smtClean="0"/>
              <a:t>4- Implementing</a:t>
            </a:r>
          </a:p>
          <a:p>
            <a:pPr algn="l">
              <a:buNone/>
            </a:pPr>
            <a:r>
              <a:rPr lang="en-US" dirty="0" smtClean="0"/>
              <a:t>5- Evaluating</a:t>
            </a:r>
          </a:p>
          <a:p>
            <a:pPr algn="l"/>
            <a:endParaRPr lang="en-US" dirty="0" smtClean="0"/>
          </a:p>
          <a:p>
            <a:pPr algn="l"/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one: Assessment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645920" y="1643050"/>
            <a:ext cx="7498080" cy="4800600"/>
          </a:xfrm>
        </p:spPr>
        <p:txBody>
          <a:bodyPr/>
          <a:lstStyle/>
          <a:p>
            <a:pPr algn="l">
              <a:buNone/>
            </a:pPr>
            <a:r>
              <a:rPr lang="en-US" b="1" dirty="0" smtClean="0"/>
              <a:t>Steps: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1- Collecting Data</a:t>
            </a:r>
          </a:p>
          <a:p>
            <a:pPr algn="l">
              <a:buNone/>
            </a:pPr>
            <a:r>
              <a:rPr lang="en-US" dirty="0" smtClean="0"/>
              <a:t>2- Organizing</a:t>
            </a:r>
          </a:p>
          <a:p>
            <a:pPr algn="l">
              <a:buNone/>
            </a:pPr>
            <a:r>
              <a:rPr lang="en-US" dirty="0" smtClean="0"/>
              <a:t>3- Validating</a:t>
            </a:r>
          </a:p>
          <a:p>
            <a:pPr algn="l">
              <a:buNone/>
            </a:pPr>
            <a:r>
              <a:rPr lang="en-US" dirty="0" smtClean="0"/>
              <a:t>4- Documenting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45920" y="428604"/>
            <a:ext cx="7498080" cy="1143000"/>
          </a:xfrm>
        </p:spPr>
        <p:txBody>
          <a:bodyPr/>
          <a:lstStyle/>
          <a:p>
            <a:r>
              <a:rPr lang="en-US" dirty="0" smtClean="0"/>
              <a:t>Step one: Data Collection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645920" y="1785926"/>
            <a:ext cx="7498080" cy="4800600"/>
          </a:xfrm>
        </p:spPr>
        <p:txBody>
          <a:bodyPr/>
          <a:lstStyle/>
          <a:p>
            <a:pPr algn="l"/>
            <a:r>
              <a:rPr lang="en-US" dirty="0" smtClean="0"/>
              <a:t>Data Bases which are used to collect data </a:t>
            </a:r>
            <a:endParaRPr lang="ar-JO" dirty="0" smtClean="0"/>
          </a:p>
          <a:p>
            <a:pPr algn="l"/>
            <a:r>
              <a:rPr lang="en-US" dirty="0" smtClean="0"/>
              <a:t>about client include:</a:t>
            </a:r>
          </a:p>
          <a:p>
            <a:pPr algn="l"/>
            <a:r>
              <a:rPr lang="en-US" dirty="0" smtClean="0"/>
              <a:t>1- History</a:t>
            </a:r>
          </a:p>
          <a:p>
            <a:pPr algn="l"/>
            <a:r>
              <a:rPr lang="en-US" dirty="0" smtClean="0"/>
              <a:t>2- Physical exam findings</a:t>
            </a:r>
          </a:p>
          <a:p>
            <a:pPr algn="l"/>
            <a:r>
              <a:rPr lang="en-US" dirty="0" smtClean="0"/>
              <a:t>3- lab results</a:t>
            </a:r>
          </a:p>
          <a:p>
            <a:pPr algn="l"/>
            <a:r>
              <a:rPr lang="en-US" dirty="0" smtClean="0"/>
              <a:t>4- diagnostic results</a:t>
            </a:r>
          </a:p>
          <a:p>
            <a:pPr algn="l"/>
            <a:r>
              <a:rPr lang="en-US" dirty="0" smtClean="0"/>
              <a:t>5- data from other health professionals</a:t>
            </a: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collected data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645920" y="2057400"/>
            <a:ext cx="7498080" cy="4800600"/>
          </a:xfrm>
        </p:spPr>
        <p:txBody>
          <a:bodyPr/>
          <a:lstStyle/>
          <a:p>
            <a:pPr algn="l"/>
            <a:r>
              <a:rPr lang="en-US" dirty="0" smtClean="0"/>
              <a:t>1- Subjective data = Symptoms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2- Objective data = Signs</a:t>
            </a: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Sources of </a:t>
            </a:r>
            <a:r>
              <a:rPr lang="en-PH" dirty="0" smtClean="0"/>
              <a:t>C</a:t>
            </a:r>
            <a:r>
              <a:rPr lang="en-PH" dirty="0" smtClean="0"/>
              <a:t>ollected Data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PH" dirty="0" smtClean="0"/>
              <a:t>1- Primary source : client only</a:t>
            </a:r>
          </a:p>
          <a:p>
            <a:pPr algn="l"/>
            <a:endParaRPr lang="en-PH" dirty="0" smtClean="0"/>
          </a:p>
          <a:p>
            <a:pPr algn="l"/>
            <a:r>
              <a:rPr lang="en-PH" dirty="0" smtClean="0"/>
              <a:t>2- Secondary source : file, records, </a:t>
            </a:r>
          </a:p>
          <a:p>
            <a:pPr algn="l">
              <a:buNone/>
            </a:pPr>
            <a:r>
              <a:rPr lang="en-PH" dirty="0" smtClean="0"/>
              <a:t>family,  nursing </a:t>
            </a:r>
            <a:r>
              <a:rPr lang="en-PH" dirty="0" err="1" smtClean="0"/>
              <a:t>literature,etc</a:t>
            </a:r>
            <a:endParaRPr lang="en-PH" dirty="0" smtClean="0"/>
          </a:p>
          <a:p>
            <a:pPr algn="l">
              <a:buNone/>
            </a:pPr>
            <a:endParaRPr lang="en-PH" dirty="0" smtClean="0"/>
          </a:p>
          <a:p>
            <a:pPr algn="l">
              <a:buNone/>
            </a:pPr>
            <a:r>
              <a:rPr lang="en-PH" b="1" dirty="0" smtClean="0"/>
              <a:t>Examples of records</a:t>
            </a:r>
            <a:r>
              <a:rPr lang="en-PH" dirty="0" smtClean="0"/>
              <a:t>: medication sheets,  lab sheets, medical records like consultation sheets, etc.</a:t>
            </a: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Data Collection Methods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357422" y="2057400"/>
            <a:ext cx="7498080" cy="4800600"/>
          </a:xfrm>
        </p:spPr>
        <p:txBody>
          <a:bodyPr/>
          <a:lstStyle/>
          <a:p>
            <a:pPr algn="l"/>
            <a:r>
              <a:rPr lang="en-PH" dirty="0" smtClean="0"/>
              <a:t>1- Observation</a:t>
            </a:r>
          </a:p>
          <a:p>
            <a:pPr algn="l"/>
            <a:r>
              <a:rPr lang="en-PH" dirty="0" smtClean="0"/>
              <a:t>2- Interview</a:t>
            </a: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45920" y="428604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PH" dirty="0" smtClean="0"/>
              <a:t>Observation as data collection method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645920" y="2057400"/>
            <a:ext cx="7498080" cy="4800600"/>
          </a:xfrm>
        </p:spPr>
        <p:txBody>
          <a:bodyPr/>
          <a:lstStyle/>
          <a:p>
            <a:pPr algn="l"/>
            <a:r>
              <a:rPr lang="en-PH" dirty="0" smtClean="0"/>
              <a:t>Examples:</a:t>
            </a:r>
          </a:p>
          <a:p>
            <a:pPr algn="l"/>
            <a:r>
              <a:rPr lang="en-PH" dirty="0" smtClean="0"/>
              <a:t>1- Respiratory distress symptoms</a:t>
            </a:r>
          </a:p>
          <a:p>
            <a:pPr algn="l"/>
            <a:r>
              <a:rPr lang="en-PH" dirty="0" smtClean="0"/>
              <a:t>2- Threats to client safety</a:t>
            </a:r>
          </a:p>
          <a:p>
            <a:pPr algn="l"/>
            <a:r>
              <a:rPr lang="en-PH" dirty="0" smtClean="0"/>
              <a:t>3- Functionality of intravenous lines, drips, pumps, machines</a:t>
            </a:r>
          </a:p>
          <a:p>
            <a:pPr algn="l"/>
            <a:r>
              <a:rPr lang="en-PH" dirty="0" smtClean="0"/>
              <a:t>4- Immediate environment of the client</a:t>
            </a: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5FEC8FE401E748ACACF5C2820BB2EA" ma:contentTypeVersion="1" ma:contentTypeDescription="Create a new document." ma:contentTypeScope="" ma:versionID="e0e025071c9bf3736baad6a61dbcdd47">
  <xsd:schema xmlns:xsd="http://www.w3.org/2001/XMLSchema" xmlns:xs="http://www.w3.org/2001/XMLSchema" xmlns:p="http://schemas.microsoft.com/office/2006/metadata/properties" xmlns:ns2="45b215e9-b649-4d20-af60-5c01fbe17eda" targetNamespace="http://schemas.microsoft.com/office/2006/metadata/properties" ma:root="true" ma:fieldsID="5beddbab33c7c32d0332ae474e4be935" ns2:_="">
    <xsd:import namespace="45b215e9-b649-4d20-af60-5c01fbe17eda"/>
    <xsd:element name="properties">
      <xsd:complexType>
        <xsd:sequence>
          <xsd:element name="documentManagement">
            <xsd:complexType>
              <xsd:all>
                <xsd:element ref="ns2:Category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b215e9-b649-4d20-af60-5c01fbe17eda" elementFormDefault="qualified">
    <xsd:import namespace="http://schemas.microsoft.com/office/2006/documentManagement/types"/>
    <xsd:import namespace="http://schemas.microsoft.com/office/infopath/2007/PartnerControls"/>
    <xsd:element name="Category" ma:index="8" ma:displayName="Category" ma:format="Dropdown" ma:internalName="Category">
      <xsd:simpleType>
        <xsd:restriction base="dms:Choice">
          <xsd:enumeration value="High School Degree"/>
          <xsd:enumeration value="Bachelor Degree"/>
          <xsd:enumeration value="Master Degree"/>
          <xsd:enumeration value="Doctorate Degree"/>
          <xsd:enumeration value="Ministry of Higher Education Equivalence Degree"/>
          <xsd:enumeration value="Decision of Appointment/Promotion to Instructor"/>
          <xsd:enumeration value="Decision of Appointment/Promotion to Assistant Professor"/>
          <xsd:enumeration value="Decision of Appointment/Promotion to Associate Professor"/>
          <xsd:enumeration value="Decision of Appointment/Promotion to a Professor"/>
          <xsd:enumeration value="Decision of Appointment"/>
          <xsd:enumeration value="Curriculum Vita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45b215e9-b649-4d20-af60-5c01fbe17eda">Ministry of Higher Education Equivalence Degree</Category>
  </documentManagement>
</p:properties>
</file>

<file path=customXml/itemProps1.xml><?xml version="1.0" encoding="utf-8"?>
<ds:datastoreItem xmlns:ds="http://schemas.openxmlformats.org/officeDocument/2006/customXml" ds:itemID="{A2A44F68-5395-4677-A3FA-479E154E78DD}"/>
</file>

<file path=customXml/itemProps2.xml><?xml version="1.0" encoding="utf-8"?>
<ds:datastoreItem xmlns:ds="http://schemas.openxmlformats.org/officeDocument/2006/customXml" ds:itemID="{6D185010-AEF8-4519-BD18-1FF810BB8CF2}"/>
</file>

<file path=customXml/itemProps3.xml><?xml version="1.0" encoding="utf-8"?>
<ds:datastoreItem xmlns:ds="http://schemas.openxmlformats.org/officeDocument/2006/customXml" ds:itemID="{091B7B2D-B14C-4E5D-B859-93F6AB19A997}"/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60</TotalTime>
  <Words>319</Words>
  <Application>Microsoft Office PowerPoint</Application>
  <PresentationFormat>عرض على الشاشة (3:4)‏</PresentationFormat>
  <Paragraphs>74</Paragraphs>
  <Slides>16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17" baseType="lpstr">
      <vt:lpstr>انقلاب</vt:lpstr>
      <vt:lpstr>The Nursing Process</vt:lpstr>
      <vt:lpstr>Definition of Nursing Process</vt:lpstr>
      <vt:lpstr>Five Phases of Nursing Process</vt:lpstr>
      <vt:lpstr>Phase one: Assessment</vt:lpstr>
      <vt:lpstr>Step one: Data Collection</vt:lpstr>
      <vt:lpstr>Types of collected data</vt:lpstr>
      <vt:lpstr>Sources of Collected Data</vt:lpstr>
      <vt:lpstr>Data Collection Methods</vt:lpstr>
      <vt:lpstr>Observation as data collection method</vt:lpstr>
      <vt:lpstr>Interview as a data collection method</vt:lpstr>
      <vt:lpstr>Types of Questions in Interview</vt:lpstr>
      <vt:lpstr>Elements when planning an interview</vt:lpstr>
      <vt:lpstr>Stages of Interview</vt:lpstr>
      <vt:lpstr>الشريحة 14</vt:lpstr>
      <vt:lpstr>Step 2 of Assessment: Organising</vt:lpstr>
      <vt:lpstr>الشريحة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Nursing Process</dc:title>
  <dc:creator>Auob Salim</dc:creator>
  <cp:lastModifiedBy>Auob Salim</cp:lastModifiedBy>
  <cp:revision>12</cp:revision>
  <dcterms:created xsi:type="dcterms:W3CDTF">2014-10-01T18:34:55Z</dcterms:created>
  <dcterms:modified xsi:type="dcterms:W3CDTF">2014-10-01T19:35:13Z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0x010100245FEC8FE401E748ACACF5C2820BB2EA</vt:lpwstr>
  </property>
</Properties>
</file>